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57" r:id="rId3"/>
  </p:sldIdLst>
  <p:sldSz cx="9144000" cy="6858000" type="screen4x3"/>
  <p:notesSz cx="7099300" cy="10234613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33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-165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247F1C3F-D356-4718-97D7-F36E6FEDD468}" type="datetimeFigureOut">
              <a:rPr lang="pt-BR" smtClean="0"/>
              <a:t>13/03/2015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pt-BR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9FB631EC-CC68-4E03-B0D4-C7F200DFAB52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15029688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FB631EC-CC68-4E03-B0D4-C7F200DFAB52}" type="slidenum">
              <a:rPr lang="pt-BR" smtClean="0"/>
              <a:t>2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406232110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 smtClean="0"/>
              <a:t>Clique para editar o estilo do subtítulo mestre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D4BFE1-A7FB-4BF2-BAEF-1A30AB30173A}" type="datetime1">
              <a:rPr lang="en-US" smtClean="0"/>
              <a:t>3/13/2015</a:t>
            </a:fld>
            <a:endParaRPr lang="en-US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r>
              <a:rPr lang="pt-BR" dirty="0" smtClean="0"/>
              <a:t>Professor Felippsen - Redes de Computadores II</a:t>
            </a:r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3C90F7-D541-47D0-A2DD-9798332D42BF}" type="datetime1">
              <a:rPr lang="en-US" smtClean="0"/>
              <a:t>3/13/2015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Professor Felippsen - Redes de Computadores 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BB28C4-5E37-44AF-BFCF-00821505E1AB}" type="datetime1">
              <a:rPr lang="en-US" smtClean="0"/>
              <a:t>3/13/2015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Professor Felippsen - Redes de Computadores 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725644-760F-4ABC-828A-941F21D3D662}" type="datetime1">
              <a:rPr lang="en-US" smtClean="0"/>
              <a:t>3/13/2015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Professor Felippsen - Redes de Computadores 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DFC091F-323F-4663-AAC7-769965E22940}" type="datetime1">
              <a:rPr lang="en-US" smtClean="0"/>
              <a:t>3/13/2015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Professor Felippsen - Redes de Computadores 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146ACB9-A9EA-4A94-9741-C2B1C4924FF7}" type="datetime1">
              <a:rPr lang="en-US" smtClean="0"/>
              <a:t>3/13/2015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Professor Felippsen - Redes de Computadores II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 smtClean="0"/>
              <a:t>Clique para editar o título mestre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86812-46AF-44EA-9961-9E6996473932}" type="datetime1">
              <a:rPr lang="en-US" smtClean="0"/>
              <a:t>3/13/2015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Professor Felippsen - Redes de Computadores II</a:t>
            </a:r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EAAB90-0779-4A49-AE6F-5AB76D7C6F95}" type="datetime1">
              <a:rPr lang="en-US" smtClean="0"/>
              <a:t>3/13/2015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Professor Felippsen - Redes de Computadores II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03C6390-7045-44BE-A98F-4D1AFBBA99FF}" type="datetime1">
              <a:rPr lang="en-US" smtClean="0"/>
              <a:t>3/13/2015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Professor Felippsen - Redes de Computadores II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AF4CC48-BA6D-4F11-B8A5-04844D92FE83}" type="datetime1">
              <a:rPr lang="en-US" smtClean="0"/>
              <a:t>3/13/2015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Professor Felippsen - Redes de Computadores II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 dirty="0" smtClean="0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 smtClean="0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A0296F-15F0-47A0-A826-5CCC0694F690}" type="datetime1">
              <a:rPr lang="en-US" smtClean="0"/>
              <a:t>3/13/2015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pt-BR" dirty="0" smtClean="0"/>
              <a:t>Professor Felippsen - Redes de Computadores II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pt-BR" smtClean="0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 smtClean="0"/>
              <a:t>Clique para editar o texto mestre</a:t>
            </a:r>
          </a:p>
          <a:p>
            <a:pPr lvl="1"/>
            <a:r>
              <a:rPr lang="pt-BR" smtClean="0"/>
              <a:t>Segundo nível</a:t>
            </a:r>
          </a:p>
          <a:p>
            <a:pPr lvl="2"/>
            <a:r>
              <a:rPr lang="pt-BR" smtClean="0"/>
              <a:t>Terceiro nível</a:t>
            </a:r>
          </a:p>
          <a:p>
            <a:pPr lvl="3"/>
            <a:r>
              <a:rPr lang="pt-BR" smtClean="0"/>
              <a:t>Quarto nível</a:t>
            </a:r>
          </a:p>
          <a:p>
            <a:pPr lvl="4"/>
            <a:r>
              <a:rPr lang="pt-BR" smtClean="0"/>
              <a:t>Quinto nível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229792E9-9A95-4068-83B6-3636B91D04E3}" type="datetime1">
              <a:rPr lang="en-US" smtClean="0"/>
              <a:t>3/13/2015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r>
              <a:rPr lang="pt-BR" dirty="0" smtClean="0"/>
              <a:t>Professor Felippsen - Redes de Computadores II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A9B540C-44DA-4F69-89C9-7C84606640D3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 dirty="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079139"/>
            <a:ext cx="7772400" cy="2213957"/>
          </a:xfrm>
        </p:spPr>
        <p:txBody>
          <a:bodyPr/>
          <a:lstStyle/>
          <a:p>
            <a:r>
              <a:rPr lang="pt-BR" dirty="0" smtClean="0"/>
              <a:t>Título</a:t>
            </a:r>
            <a:endParaRPr lang="pt-BR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pt-BR" dirty="0" smtClean="0"/>
              <a:t>Subtítulo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C6E7AA-720A-4D36-A4D4-E79163C7AE89}" type="datetime1">
              <a:rPr lang="en-US" smtClean="0"/>
              <a:t>3/13/2015</a:t>
            </a:fld>
            <a:endParaRPr lang="en-US" dirty="0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12"/>
          </p:nvPr>
        </p:nvSpPr>
        <p:spPr>
          <a:xfrm>
            <a:off x="659165" y="6356350"/>
            <a:ext cx="4560907" cy="365125"/>
          </a:xfrm>
        </p:spPr>
        <p:txBody>
          <a:bodyPr/>
          <a:lstStyle/>
          <a:p>
            <a:r>
              <a:rPr lang="pt-BR" dirty="0" smtClean="0"/>
              <a:t>Professor Felippsen - Redes de Computadores II</a:t>
            </a:r>
            <a:endParaRPr lang="en-US" dirty="0"/>
          </a:p>
        </p:txBody>
      </p:sp>
      <p:pic>
        <p:nvPicPr>
          <p:cNvPr id="1026" name="Picture 2" descr="C:\Users\Felippsen\Dropbox\IFPR\logoAssis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19672" y="18565"/>
            <a:ext cx="6419850" cy="206057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946409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691480"/>
          </a:xfrm>
        </p:spPr>
        <p:txBody>
          <a:bodyPr/>
          <a:lstStyle/>
          <a:p>
            <a:r>
              <a:rPr lang="pt-BR" sz="4000" dirty="0" smtClean="0"/>
              <a:t>Título</a:t>
            </a:r>
            <a:endParaRPr lang="pt-BR" sz="4000" dirty="0"/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/>
          <a:lstStyle/>
          <a:p>
            <a:pPr algn="just"/>
            <a:r>
              <a:rPr lang="pt-BR" dirty="0" smtClean="0"/>
              <a:t>Informações</a:t>
            </a:r>
            <a:endParaRPr lang="pt-BR" dirty="0"/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C8A1CB-F11B-4542-93F3-9CA33CDFF8B3}" type="datetime1">
              <a:rPr lang="pt-BR" smtClean="0"/>
              <a:t>13/03/2015</a:t>
            </a:fld>
            <a:endParaRPr lang="pt-BR" dirty="0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659165" y="6356350"/>
            <a:ext cx="3768819" cy="365125"/>
          </a:xfrm>
        </p:spPr>
        <p:txBody>
          <a:bodyPr/>
          <a:lstStyle/>
          <a:p>
            <a:r>
              <a:rPr lang="pt-BR" dirty="0" smtClean="0"/>
              <a:t>Professor </a:t>
            </a:r>
            <a:r>
              <a:rPr lang="pt-BR" dirty="0" err="1" smtClean="0"/>
              <a:t>Felippsen</a:t>
            </a:r>
            <a:endParaRPr lang="en-US" dirty="0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A9B540C-44DA-4F69-89C9-7C84606640D3}" type="slidenum">
              <a:rPr lang="en-US" smtClean="0"/>
              <a:pPr/>
              <a:t>2</a:t>
            </a:fld>
            <a:endParaRPr lang="en-US" dirty="0"/>
          </a:p>
        </p:txBody>
      </p:sp>
      <p:pic>
        <p:nvPicPr>
          <p:cNvPr id="7" name="Picture 2" descr="C:\Users\Felippsen\Dropbox\IFPR\logoAssis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2" y="18565"/>
            <a:ext cx="2773333" cy="8901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178552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o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123</TotalTime>
  <Words>18</Words>
  <Application>Microsoft Office PowerPoint</Application>
  <PresentationFormat>Apresentação na tela (4:3)</PresentationFormat>
  <Paragraphs>11</Paragraphs>
  <Slides>2</Slides>
  <Notes>1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slides</vt:lpstr>
      </vt:variant>
      <vt:variant>
        <vt:i4>2</vt:i4>
      </vt:variant>
    </vt:vector>
  </HeadingPairs>
  <TitlesOfParts>
    <vt:vector size="3" baseType="lpstr">
      <vt:lpstr>Executivo</vt:lpstr>
      <vt:lpstr>Título</vt:lpstr>
      <vt:lpstr>Título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Endereçamento IPv4</dc:title>
  <dc:creator>Felippsen</dc:creator>
  <cp:lastModifiedBy>Eduardo</cp:lastModifiedBy>
  <cp:revision>20</cp:revision>
  <cp:lastPrinted>2013-08-08T16:42:00Z</cp:lastPrinted>
  <dcterms:created xsi:type="dcterms:W3CDTF">2013-08-08T13:21:03Z</dcterms:created>
  <dcterms:modified xsi:type="dcterms:W3CDTF">2015-03-14T00:53:47Z</dcterms:modified>
</cp:coreProperties>
</file>