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7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952873b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952873b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df04340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df04340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8F8F8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06000" y="1753725"/>
            <a:ext cx="8516100" cy="1646400"/>
          </a:xfrm>
          <a:prstGeom prst="rect">
            <a:avLst/>
          </a:prstGeom>
        </p:spPr>
        <p:txBody>
          <a:bodyPr anchorCtr="0" anchor="b" bIns="126000" lIns="91425" spcFirstLastPara="1" rIns="91425" wrap="square" tIns="126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3B3D54"/>
              </a:buClr>
              <a:buSzPts val="4800"/>
              <a:buNone/>
              <a:defRPr sz="4800">
                <a:solidFill>
                  <a:srgbClr val="3B3D5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98050" y="3511925"/>
            <a:ext cx="8532000" cy="12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A9102"/>
              </a:buClr>
              <a:buSzPts val="3000"/>
              <a:buNone/>
              <a:defRPr sz="3000">
                <a:solidFill>
                  <a:srgbClr val="4A910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06000" y="4847125"/>
            <a:ext cx="8516100" cy="2361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813500" y="150250"/>
            <a:ext cx="1202100" cy="10866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04338" y="150248"/>
            <a:ext cx="6719424" cy="156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2718000" y="1311750"/>
            <a:ext cx="6120000" cy="12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B3D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3438000" y="2571750"/>
            <a:ext cx="5400000" cy="9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3438000" y="2571750"/>
            <a:ext cx="5400000" cy="900000"/>
          </a:xfrm>
          <a:prstGeom prst="rect">
            <a:avLst/>
          </a:prstGeom>
        </p:spPr>
        <p:txBody>
          <a:bodyPr anchorCtr="0" anchor="t" bIns="126000" lIns="91425" spcFirstLastPara="1" rIns="91425" wrap="square" tIns="1260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2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" name="Google Shape;23;p3"/>
          <p:cNvSpPr txBox="1"/>
          <p:nvPr>
            <p:ph idx="2" type="title"/>
          </p:nvPr>
        </p:nvSpPr>
        <p:spPr>
          <a:xfrm>
            <a:off x="2717900" y="1311750"/>
            <a:ext cx="6120000" cy="1260000"/>
          </a:xfrm>
          <a:prstGeom prst="rect">
            <a:avLst/>
          </a:prstGeom>
        </p:spPr>
        <p:txBody>
          <a:bodyPr anchorCtr="0" anchor="b" bIns="126000" lIns="91425" spcFirstLastPara="1" rIns="91425" wrap="square" tIns="126000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313200" y="180000"/>
            <a:ext cx="720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313200" y="180000"/>
            <a:ext cx="76461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06000" y="1080000"/>
            <a:ext cx="8526300" cy="36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rtl="0">
              <a:spcBef>
                <a:spcPts val="5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ferências">
  <p:cSld name="TITLE_AND_BOD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>
            <a:off x="313200" y="180000"/>
            <a:ext cx="720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5"/>
          <p:cNvSpPr txBox="1"/>
          <p:nvPr>
            <p:ph type="title"/>
          </p:nvPr>
        </p:nvSpPr>
        <p:spPr>
          <a:xfrm>
            <a:off x="306000" y="180000"/>
            <a:ext cx="72000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06000" y="1080000"/>
            <a:ext cx="8532000" cy="363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23850" lvl="2" marL="1371600" rtl="0">
              <a:spcBef>
                <a:spcPts val="5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11150" lvl="3" marL="18288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311150" lvl="4" marL="22860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311150" lvl="5" marL="27432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311150" lvl="6" marL="32004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311150" lvl="8" marL="4114800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uas coluna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>
            <a:off x="313200" y="180000"/>
            <a:ext cx="720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306000" y="180000"/>
            <a:ext cx="72000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06000" y="1080000"/>
            <a:ext cx="3960000" cy="36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rtl="0">
              <a:spcBef>
                <a:spcPts val="5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872300" y="1080000"/>
            <a:ext cx="3960000" cy="36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rtl="0">
              <a:spcBef>
                <a:spcPts val="5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duas colunas com subtítulo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313200" y="180000"/>
            <a:ext cx="720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06000" y="180000"/>
            <a:ext cx="72000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06000" y="1800000"/>
            <a:ext cx="3960000" cy="28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rtl="0">
              <a:spcBef>
                <a:spcPts val="5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872300" y="1800000"/>
            <a:ext cx="3960000" cy="28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rtl="0">
              <a:spcBef>
                <a:spcPts val="5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46" name="Google Shape;46;p7"/>
          <p:cNvSpPr/>
          <p:nvPr/>
        </p:nvSpPr>
        <p:spPr>
          <a:xfrm>
            <a:off x="306125" y="1260000"/>
            <a:ext cx="396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4872300" y="1260000"/>
            <a:ext cx="396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7"/>
          <p:cNvSpPr txBox="1"/>
          <p:nvPr>
            <p:ph idx="3" type="title"/>
          </p:nvPr>
        </p:nvSpPr>
        <p:spPr>
          <a:xfrm>
            <a:off x="306000" y="1260000"/>
            <a:ext cx="3960000" cy="54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title"/>
          </p:nvPr>
        </p:nvSpPr>
        <p:spPr>
          <a:xfrm>
            <a:off x="4872200" y="1260000"/>
            <a:ext cx="3960000" cy="54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313200" y="180000"/>
            <a:ext cx="7200000" cy="9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8"/>
          <p:cNvSpPr txBox="1"/>
          <p:nvPr>
            <p:ph type="title"/>
          </p:nvPr>
        </p:nvSpPr>
        <p:spPr>
          <a:xfrm>
            <a:off x="306000" y="180000"/>
            <a:ext cx="72000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gura">
  <p:cSld name="BLANK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8" name="Google Shape;58;p10"/>
          <p:cNvSpPr txBox="1"/>
          <p:nvPr>
            <p:ph type="title"/>
          </p:nvPr>
        </p:nvSpPr>
        <p:spPr>
          <a:xfrm>
            <a:off x="306000" y="180000"/>
            <a:ext cx="7740000" cy="54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" type="subTitle"/>
          </p:nvPr>
        </p:nvSpPr>
        <p:spPr>
          <a:xfrm>
            <a:off x="306000" y="4320000"/>
            <a:ext cx="8532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50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8F8F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06000" y="180000"/>
            <a:ext cx="7200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6000" lIns="91425" spcFirstLastPara="1" rIns="91425" wrap="square" tIns="126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oboto"/>
              <a:buNone/>
              <a:defRPr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06000" y="1080000"/>
            <a:ext cx="8532000" cy="3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1pPr>
            <a:lvl2pPr indent="-355600" lvl="1" marL="914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○"/>
              <a:defRPr sz="2000">
                <a:solidFill>
                  <a:schemeClr val="dk1"/>
                </a:solidFill>
              </a:defRPr>
            </a:lvl2pPr>
            <a:lvl3pPr indent="-342900" lvl="2" marL="137160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3pPr>
            <a:lvl4pPr indent="-330200" lvl="3" marL="18288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4pPr>
            <a:lvl5pPr indent="-330200" lvl="4" marL="22860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5pPr>
            <a:lvl6pPr indent="-330200" lvl="5" marL="2743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6pPr>
            <a:lvl7pPr indent="-330200" lvl="6" marL="3200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●"/>
              <a:defRPr sz="1600">
                <a:solidFill>
                  <a:schemeClr val="dk1"/>
                </a:solidFill>
              </a:defRPr>
            </a:lvl7pPr>
            <a:lvl8pPr indent="-330200" lvl="7" marL="3657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8pPr>
            <a:lvl9pPr indent="-330200" lvl="8" marL="41148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b="1" sz="1800">
                <a:solidFill>
                  <a:srgbClr val="3B3D5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306000" y="4783500"/>
            <a:ext cx="7452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4A9102"/>
                </a:solidFill>
              </a:rPr>
              <a:t>IX FEPIAC </a:t>
            </a:r>
            <a:r>
              <a:rPr lang="pt-BR" sz="1600">
                <a:solidFill>
                  <a:schemeClr val="dk1"/>
                </a:solidFill>
              </a:rPr>
              <a:t>/</a:t>
            </a:r>
            <a:r>
              <a:rPr lang="pt-BR" sz="1600">
                <a:solidFill>
                  <a:schemeClr val="accent6"/>
                </a:solidFill>
              </a:rPr>
              <a:t> </a:t>
            </a:r>
            <a:r>
              <a:rPr b="1" lang="pt-BR" sz="1600">
                <a:solidFill>
                  <a:schemeClr val="accent1"/>
                </a:solidFill>
              </a:rPr>
              <a:t>IV SEPE</a:t>
            </a:r>
            <a:endParaRPr b="1" sz="1600">
              <a:solidFill>
                <a:schemeClr val="accent1"/>
              </a:solidFill>
            </a:endParaRPr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813500" y="180000"/>
            <a:ext cx="1009300" cy="9660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ctrTitle"/>
          </p:nvPr>
        </p:nvSpPr>
        <p:spPr>
          <a:xfrm>
            <a:off x="306000" y="1753725"/>
            <a:ext cx="8516100" cy="1646400"/>
          </a:xfrm>
          <a:prstGeom prst="rect">
            <a:avLst/>
          </a:prstGeom>
        </p:spPr>
        <p:txBody>
          <a:bodyPr anchorCtr="0" anchor="b" bIns="126000" lIns="91425" spcFirstLastPara="1" rIns="91425" wrap="square" tIns="126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do Trabalho</a:t>
            </a:r>
            <a:endParaRPr/>
          </a:p>
        </p:txBody>
      </p:sp>
      <p:sp>
        <p:nvSpPr>
          <p:cNvPr id="65" name="Google Shape;65;p11"/>
          <p:cNvSpPr txBox="1"/>
          <p:nvPr>
            <p:ph idx="1" type="subTitle"/>
          </p:nvPr>
        </p:nvSpPr>
        <p:spPr>
          <a:xfrm>
            <a:off x="298050" y="3511925"/>
            <a:ext cx="8532000" cy="122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pt-BR"/>
              <a:t>Autores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313200" y="180000"/>
            <a:ext cx="7646100" cy="900000"/>
          </a:xfrm>
          <a:prstGeom prst="rect">
            <a:avLst/>
          </a:prstGeom>
        </p:spPr>
        <p:txBody>
          <a:bodyPr anchorCtr="0" anchor="ctr" bIns="126000" lIns="91425" spcFirstLastPara="1" rIns="91425" wrap="square" tIns="126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7959300" y="4766700"/>
            <a:ext cx="873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306000" y="1080000"/>
            <a:ext cx="8526300" cy="36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presentacao IFPR">
  <a:themeElements>
    <a:clrScheme name="Simple Light">
      <a:dk1>
        <a:srgbClr val="000000"/>
      </a:dk1>
      <a:lt1>
        <a:srgbClr val="FFFFFF"/>
      </a:lt1>
      <a:dk2>
        <a:srgbClr val="6AA84F"/>
      </a:dk2>
      <a:lt2>
        <a:srgbClr val="B6D7A8"/>
      </a:lt2>
      <a:accent1>
        <a:srgbClr val="3B3D54"/>
      </a:accent1>
      <a:accent2>
        <a:srgbClr val="3D85C6"/>
      </a:accent2>
      <a:accent3>
        <a:srgbClr val="9FC5E8"/>
      </a:accent3>
      <a:accent4>
        <a:srgbClr val="CFE2F3"/>
      </a:accent4>
      <a:accent5>
        <a:srgbClr val="FF0000"/>
      </a:accent5>
      <a:accent6>
        <a:srgbClr val="38761D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