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B3970F3-9355-4994-A243-31414582D654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85258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06000" y="2960280"/>
            <a:ext cx="85258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935CD82-A510-4DB6-9A19-BC2862F18CBA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06000" y="296028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960" y="296028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8E23100-B0B2-453D-827C-EAC043EBD988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188520" y="108000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71400" y="108000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06000" y="296028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188520" y="296028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71400" y="296028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EF3860C-676D-4208-A4E2-E21E704DD74E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E8FFE5-A695-4413-9EAA-B56C8E7FBE1B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306000" y="1080000"/>
            <a:ext cx="852588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461C520-F28D-4F67-A704-FA04182CE609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852588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1FA2E56-6916-48EE-8ACA-EB7954C73CF6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F7FA8ED-2C7A-48F1-9C50-D2E189F53B4E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81319E5-5397-48C2-9196-B3512EDA87D6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313200" y="180000"/>
            <a:ext cx="7645680" cy="41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713E7C-1FFE-4FCC-9582-EDF85E1FA783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06000" y="296028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D7F07E-C77B-4E47-A2C4-D788620F5A07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06000" y="1080000"/>
            <a:ext cx="852588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4C8C496-FE60-4FF9-ABBE-ACF63CCB5C0E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674960" y="296028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102DECF-D129-438C-8ED4-441A3F5B353E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306000" y="2960280"/>
            <a:ext cx="85258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56CACE-FCDA-4C36-BF2A-BE7B3816B801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85258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06000" y="2960280"/>
            <a:ext cx="85258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AA338D-3059-4567-828E-3C4DC446B07E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306000" y="296028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4674960" y="296028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9A179E5-6416-49BC-8881-D361EB68EE23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188520" y="108000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071400" y="108000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306000" y="296028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188520" y="296028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071400" y="2960280"/>
            <a:ext cx="2745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81C33C4-804E-4206-91F7-07026C530545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852588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C7BECE4-FE30-4C9D-B78E-859157361F15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411F892-379A-4F26-BE94-E94FD99A9684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607220D-1269-460C-9C2A-24DC06474C92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313200" y="180000"/>
            <a:ext cx="7645680" cy="41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AD0552A-B8CD-4FCA-909D-AE68756C4B16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06000" y="296028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940771C-9647-4167-98AF-8D2F9B1D2C0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960" y="296028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61927B8-06B5-44F4-A15E-47173F143FF5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0600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960" y="1080000"/>
            <a:ext cx="41605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06000" y="2960280"/>
            <a:ext cx="85258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0C6E3B4-99AB-4146-9521-4F69A595BE74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oogle Shape;9;p1"/>
          <p:cNvSpPr/>
          <p:nvPr/>
        </p:nvSpPr>
        <p:spPr>
          <a:xfrm>
            <a:off x="306000" y="4783680"/>
            <a:ext cx="7451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600" spc="-1" strike="noStrike">
                <a:solidFill>
                  <a:srgbClr val="4a9102"/>
                </a:solidFill>
                <a:latin typeface="Arial"/>
                <a:ea typeface="Arial"/>
              </a:rPr>
              <a:t>IX FEPIAC </a:t>
            </a: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pt-BR" sz="1600" spc="-1" strike="noStrike">
                <a:solidFill>
                  <a:srgbClr val="38761d"/>
                </a:solidFill>
                <a:latin typeface="Arial"/>
                <a:ea typeface="Arial"/>
              </a:rPr>
              <a:t> </a:t>
            </a:r>
            <a:r>
              <a:rPr b="1" lang="pt-BR" sz="1600" spc="-1" strike="noStrike">
                <a:solidFill>
                  <a:srgbClr val="3b3d54"/>
                </a:solidFill>
                <a:latin typeface="Arial"/>
                <a:ea typeface="Arial"/>
              </a:rPr>
              <a:t>IV SEPE</a:t>
            </a:r>
            <a:endParaRPr b="0" lang="pt-BR" sz="1600" spc="-1" strike="noStrike">
              <a:latin typeface="Arial"/>
            </a:endParaRPr>
          </a:p>
        </p:txBody>
      </p:sp>
      <p:pic>
        <p:nvPicPr>
          <p:cNvPr id="1" name="Google Shape;10;p1" descr=""/>
          <p:cNvPicPr/>
          <p:nvPr/>
        </p:nvPicPr>
        <p:blipFill>
          <a:blip r:embed="rId2"/>
          <a:stretch/>
        </p:blipFill>
        <p:spPr>
          <a:xfrm>
            <a:off x="7959240" y="212040"/>
            <a:ext cx="872640" cy="8352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06000" y="1753560"/>
            <a:ext cx="8515800" cy="1645920"/>
          </a:xfrm>
          <a:prstGeom prst="rect">
            <a:avLst/>
          </a:prstGeom>
          <a:noFill/>
          <a:ln w="0">
            <a:noFill/>
          </a:ln>
        </p:spPr>
        <p:txBody>
          <a:bodyPr tIns="126000" bIns="126000" anchor="b">
            <a:normAutofit fontScale="95000"/>
          </a:bodyPr>
          <a:p>
            <a:r>
              <a:rPr b="0" lang="pt-BR" sz="4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>
          <a:xfrm>
            <a:off x="7959240" y="4766760"/>
            <a:ext cx="872640" cy="359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pt-BR" sz="1800" spc="-1" strike="noStrike">
                <a:solidFill>
                  <a:srgbClr val="3b3d54"/>
                </a:solidFill>
                <a:latin typeface="Roboto"/>
                <a:ea typeface="Roboto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AE8A1F8B-E608-4FF5-A459-9F32176A9AAD}" type="slidenum">
              <a:rPr b="1" lang="pt-BR" sz="1800" spc="-1" strike="noStrike">
                <a:solidFill>
                  <a:srgbClr val="3b3d54"/>
                </a:solidFill>
                <a:latin typeface="Roboto"/>
                <a:ea typeface="Roboto"/>
              </a:rPr>
              <a:t>&lt;número&gt;</a:t>
            </a:fld>
            <a:endParaRPr b="0" lang="pt-BR" sz="1800" spc="-1" strike="noStrike">
              <a:latin typeface="Times New Roman"/>
            </a:endParaRPr>
          </a:p>
        </p:txBody>
      </p:sp>
      <p:sp>
        <p:nvSpPr>
          <p:cNvPr id="4" name="Google Shape;15;p2"/>
          <p:cNvSpPr/>
          <p:nvPr/>
        </p:nvSpPr>
        <p:spPr>
          <a:xfrm>
            <a:off x="306000" y="4847040"/>
            <a:ext cx="8515800" cy="235800"/>
          </a:xfrm>
          <a:prstGeom prst="rect">
            <a:avLst/>
          </a:prstGeom>
          <a:solidFill>
            <a:srgbClr val="f8f8f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Google Shape;17;p2"/>
          <p:cNvSpPr/>
          <p:nvPr/>
        </p:nvSpPr>
        <p:spPr>
          <a:xfrm>
            <a:off x="7813440" y="150120"/>
            <a:ext cx="1201680" cy="1086120"/>
          </a:xfrm>
          <a:prstGeom prst="rect">
            <a:avLst/>
          </a:prstGeom>
          <a:solidFill>
            <a:srgbClr val="f8f8f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" descr=""/>
          <p:cNvPicPr/>
          <p:nvPr/>
        </p:nvPicPr>
        <p:blipFill>
          <a:blip r:embed="rId3"/>
          <a:stretch/>
        </p:blipFill>
        <p:spPr>
          <a:xfrm>
            <a:off x="2880000" y="180000"/>
            <a:ext cx="3240000" cy="129348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9;p1"/>
          <p:cNvSpPr/>
          <p:nvPr/>
        </p:nvSpPr>
        <p:spPr>
          <a:xfrm>
            <a:off x="306000" y="4783680"/>
            <a:ext cx="7451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600" spc="-1" strike="noStrike">
                <a:solidFill>
                  <a:srgbClr val="4a9102"/>
                </a:solidFill>
                <a:latin typeface="Arial"/>
                <a:ea typeface="Arial"/>
              </a:rPr>
              <a:t>II IF Agrotech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45" name="Google Shape;25;p4"/>
          <p:cNvSpPr/>
          <p:nvPr/>
        </p:nvSpPr>
        <p:spPr>
          <a:xfrm>
            <a:off x="313200" y="180000"/>
            <a:ext cx="7199640" cy="899640"/>
          </a:xfrm>
          <a:prstGeom prst="rect">
            <a:avLst/>
          </a:pr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tIns="126000" bIns="126000" anchor="ctr">
            <a:normAutofit fontScale="84000"/>
          </a:bodyPr>
          <a:p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ldNum" idx="2"/>
          </p:nvPr>
        </p:nvSpPr>
        <p:spPr>
          <a:xfrm>
            <a:off x="7959240" y="4766760"/>
            <a:ext cx="872640" cy="359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pt-BR" sz="1800" spc="-1" strike="noStrike">
                <a:solidFill>
                  <a:srgbClr val="3b3d54"/>
                </a:solidFill>
                <a:latin typeface="Roboto"/>
                <a:ea typeface="Roboto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FA16140E-D53D-44FA-B0CA-92BE187A38AC}" type="slidenum">
              <a:rPr b="1" lang="pt-BR" sz="1800" spc="-1" strike="noStrike">
                <a:solidFill>
                  <a:srgbClr val="3b3d54"/>
                </a:solidFill>
                <a:latin typeface="Roboto"/>
                <a:ea typeface="Roboto"/>
              </a:rPr>
              <a:t>&lt;número&gt;</a:t>
            </a:fld>
            <a:endParaRPr b="0" lang="pt-BR" sz="1800" spc="-1" strike="noStrike"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306000" y="1080000"/>
            <a:ext cx="8525880" cy="3599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2"/>
          <a:stretch/>
        </p:blipFill>
        <p:spPr>
          <a:xfrm>
            <a:off x="7991280" y="180000"/>
            <a:ext cx="828720" cy="9000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06000" y="1753560"/>
            <a:ext cx="8515800" cy="1645920"/>
          </a:xfrm>
          <a:prstGeom prst="rect">
            <a:avLst/>
          </a:prstGeom>
          <a:noFill/>
          <a:ln w="0">
            <a:noFill/>
          </a:ln>
        </p:spPr>
        <p:txBody>
          <a:bodyPr tIns="126000" bIns="126000" anchor="b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T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í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t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u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l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o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 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d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o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 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T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r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a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b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a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l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h</a:t>
            </a: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o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298080" y="3511800"/>
            <a:ext cx="8531640" cy="12229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3000" spc="-1" strike="noStrike">
                <a:solidFill>
                  <a:srgbClr val="4a9102"/>
                </a:solidFill>
                <a:latin typeface="Arial"/>
                <a:ea typeface="Arial"/>
              </a:rPr>
              <a:t>Autores</a:t>
            </a:r>
            <a:endParaRPr b="0" lang="pt-BR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5680" cy="899640"/>
          </a:xfrm>
          <a:prstGeom prst="rect">
            <a:avLst/>
          </a:prstGeom>
          <a:noFill/>
          <a:ln w="0">
            <a:noFill/>
          </a:ln>
        </p:spPr>
        <p:txBody>
          <a:bodyPr tIns="126000" bIns="126000" anchor="ctr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ldNum" idx="3"/>
          </p:nvPr>
        </p:nvSpPr>
        <p:spPr>
          <a:xfrm>
            <a:off x="7959240" y="4766760"/>
            <a:ext cx="872640" cy="359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pt-BR" sz="1800" spc="-1" strike="noStrike">
                <a:solidFill>
                  <a:srgbClr val="3b3d54"/>
                </a:solidFill>
                <a:latin typeface="Roboto"/>
                <a:ea typeface="Roboto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A0451E6C-AAE4-4195-BAD3-8B0BA6479477}" type="slidenum">
              <a:rPr b="1" lang="pt-BR" sz="1800" spc="-1" strike="noStrike">
                <a:solidFill>
                  <a:srgbClr val="3b3d54"/>
                </a:solidFill>
                <a:latin typeface="Roboto"/>
                <a:ea typeface="Roboto"/>
              </a:rPr>
              <a:t>&lt;número&gt;</a:t>
            </a:fld>
            <a:endParaRPr b="0" lang="pt-BR" sz="1800" spc="-1" strike="noStrike">
              <a:latin typeface="Times New Roman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306000" y="1080000"/>
            <a:ext cx="8525880" cy="3599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a84f"/>
      </a:dk2>
      <a:lt2>
        <a:srgbClr val="b6d7a8"/>
      </a:lt2>
      <a:accent1>
        <a:srgbClr val="3b3d54"/>
      </a:accent1>
      <a:accent2>
        <a:srgbClr val="3d85c6"/>
      </a:accent2>
      <a:accent3>
        <a:srgbClr val="9fc5e8"/>
      </a:accent3>
      <a:accent4>
        <a:srgbClr val="cfe2f3"/>
      </a:accent4>
      <a:accent5>
        <a:srgbClr val="ff0000"/>
      </a:accent5>
      <a:accent6>
        <a:srgbClr val="38761d"/>
      </a:accent6>
      <a:hlink>
        <a:srgbClr val="0000ff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a84f"/>
      </a:dk2>
      <a:lt2>
        <a:srgbClr val="b6d7a8"/>
      </a:lt2>
      <a:accent1>
        <a:srgbClr val="3b3d54"/>
      </a:accent1>
      <a:accent2>
        <a:srgbClr val="3d85c6"/>
      </a:accent2>
      <a:accent3>
        <a:srgbClr val="9fc5e8"/>
      </a:accent3>
      <a:accent4>
        <a:srgbClr val="cfe2f3"/>
      </a:accent4>
      <a:accent5>
        <a:srgbClr val="ff0000"/>
      </a:accent5>
      <a:accent6>
        <a:srgbClr val="38761d"/>
      </a:accent6>
      <a:hlink>
        <a:srgbClr val="0000ff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2023-10-18T16:40:06Z</dcterms:modified>
  <cp:revision>1</cp:revision>
  <dc:subject/>
  <dc:title/>
</cp:coreProperties>
</file>