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E000F3E-498B-44F4-8591-6A66C7D90AB9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96EE3D8-568D-4B44-8523-F5539CCC3B72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425254B-8F79-4C75-B1BF-73C87AE9DCFF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54928B3-7D62-4B33-A1A9-DBA8C684BE41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1150CA-4835-4D33-ABAF-DC6D5608C705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574B0F9-D8EA-4F7E-83F9-CBB5F7E6E679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278E4B1-11FE-442E-8268-D112F71FA616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4719FDD-864B-40CA-BD81-6E8DC3CBA476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6589F57-11AF-4F47-A4A2-AC541A75DA51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01D92A7-AED0-4F7D-AD8B-4BB7507AF197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6D538C9-FA76-4AB5-B0EB-A2938D67FA8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1C5212B-595F-424F-8989-D97A30C958BB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423A3EE-C824-49A0-9C19-E9BEC4CAD02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01C273B-703C-455A-A11D-4D494857FC67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6EFFE6-A139-4BDE-AD1A-BD61EDC92D71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CD3593C-8D7D-4141-AC25-3A38B9FC345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6D7BD0-B027-47D9-8880-7180E4A34157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61591FB-8DBB-497C-BEF5-D394E8FA768E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A43951F-FFD6-42C9-8311-0FC020B2EE38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142F6D0-3964-4EFC-B6CF-BB5C5B45D980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6F8EF79-AD2C-4063-B758-FA32707D299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C7E5D15-C248-4375-AE91-3AFE6E343C2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326C156-7414-44CC-83A9-0181B456E809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BF3D2D5-E2AC-4934-8FA3-1B40790C10EF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9;p1"/>
          <p:cNvSpPr/>
          <p:nvPr/>
        </p:nvSpPr>
        <p:spPr>
          <a:xfrm>
            <a:off x="306000" y="4783680"/>
            <a:ext cx="745092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59280" bIns="35928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4a9102"/>
                </a:solidFill>
                <a:latin typeface="Arial"/>
                <a:ea typeface="Arial"/>
              </a:rPr>
              <a:t>IX FEPIAC </a:t>
            </a:r>
            <a:r>
              <a:rPr b="0" lang="pt-BR" sz="1600" spc="-1" strike="noStrike">
                <a:solidFill>
                  <a:srgbClr val="000000"/>
                </a:solidFill>
                <a:latin typeface="Arial"/>
                <a:ea typeface="Arial"/>
              </a:rPr>
              <a:t>/</a:t>
            </a:r>
            <a:r>
              <a:rPr b="0" lang="pt-BR" sz="1600" spc="-1" strike="noStrike">
                <a:solidFill>
                  <a:srgbClr val="38761d"/>
                </a:solidFill>
                <a:latin typeface="Arial"/>
                <a:ea typeface="Arial"/>
              </a:rPr>
              <a:t> </a:t>
            </a:r>
            <a:r>
              <a:rPr b="1" lang="pt-BR" sz="1600" spc="-1" strike="noStrike">
                <a:solidFill>
                  <a:srgbClr val="3b3d54"/>
                </a:solidFill>
                <a:latin typeface="Arial"/>
                <a:ea typeface="Arial"/>
              </a:rPr>
              <a:t>IV SEPE</a:t>
            </a:r>
            <a:endParaRPr b="0" lang="pt-BR" sz="1600" spc="-1" strike="noStrike">
              <a:latin typeface="Arial"/>
            </a:endParaRPr>
          </a:p>
        </p:txBody>
      </p:sp>
      <p:pic>
        <p:nvPicPr>
          <p:cNvPr id="1" name="Google Shape;10;p1" descr=""/>
          <p:cNvPicPr/>
          <p:nvPr/>
        </p:nvPicPr>
        <p:blipFill>
          <a:blip r:embed="rId2"/>
          <a:stretch/>
        </p:blipFill>
        <p:spPr>
          <a:xfrm>
            <a:off x="7959240" y="212040"/>
            <a:ext cx="871920" cy="834480"/>
          </a:xfrm>
          <a:prstGeom prst="rect">
            <a:avLst/>
          </a:prstGeom>
          <a:ln w="0">
            <a:noFill/>
          </a:ln>
        </p:spPr>
      </p:pic>
      <p:sp>
        <p:nvSpPr>
          <p:cNvPr id="2" name="Google Shape;15;p2"/>
          <p:cNvSpPr/>
          <p:nvPr/>
        </p:nvSpPr>
        <p:spPr>
          <a:xfrm>
            <a:off x="306000" y="4847040"/>
            <a:ext cx="8515080" cy="235080"/>
          </a:xfrm>
          <a:prstGeom prst="rect">
            <a:avLst/>
          </a:pr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Google Shape;17;p2"/>
          <p:cNvSpPr/>
          <p:nvPr/>
        </p:nvSpPr>
        <p:spPr>
          <a:xfrm>
            <a:off x="7813440" y="150120"/>
            <a:ext cx="1200960" cy="1085400"/>
          </a:xfrm>
          <a:prstGeom prst="rect">
            <a:avLst/>
          </a:prstGeom>
          <a:solidFill>
            <a:srgbClr val="f8f8f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" descr=""/>
          <p:cNvPicPr/>
          <p:nvPr/>
        </p:nvPicPr>
        <p:blipFill>
          <a:blip r:embed="rId3"/>
          <a:stretch/>
        </p:blipFill>
        <p:spPr>
          <a:xfrm>
            <a:off x="2590920" y="180000"/>
            <a:ext cx="4068720" cy="110052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4960" cy="8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06000" y="1080000"/>
            <a:ext cx="8525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Clique para editar o formato do texto da estrutura de tópicos</a:t>
            </a:r>
            <a:endParaRPr b="0" lang="pt-B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2.º nível da estrutura de tópicos</a:t>
            </a:r>
            <a:endParaRPr b="0" lang="pt-B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3.º nível da estrutura de tópicos</a:t>
            </a:r>
            <a:endParaRPr b="0" lang="pt-B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latin typeface="Arial"/>
              </a:rPr>
              <a:t>4.º nível da estrutura de tópicos</a:t>
            </a:r>
            <a:endParaRPr b="0" lang="pt-B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5.º nível da estrutura de tópicos</a:t>
            </a:r>
            <a:endParaRPr b="0" lang="pt-B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6.º nível da estrutura de tópicos</a:t>
            </a:r>
            <a:endParaRPr b="0" lang="pt-B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latin typeface="Arial"/>
              </a:rPr>
              <a:t>7.º nível da estrutura de tópicos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1"/>
          </p:nvPr>
        </p:nvSpPr>
        <p:spPr>
          <a:xfrm>
            <a:off x="7959240" y="4766760"/>
            <a:ext cx="871920" cy="35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C98D8D0B-F650-42A5-950C-7DEB48FF490E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8f8f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9;p1"/>
          <p:cNvSpPr/>
          <p:nvPr/>
        </p:nvSpPr>
        <p:spPr>
          <a:xfrm>
            <a:off x="306000" y="4783680"/>
            <a:ext cx="7450920" cy="358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359280" bIns="35928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1600" spc="-1" strike="noStrike">
                <a:solidFill>
                  <a:srgbClr val="4a9102"/>
                </a:solidFill>
                <a:latin typeface="Arial"/>
                <a:ea typeface="Arial"/>
              </a:rPr>
              <a:t>XI IF Tech</a:t>
            </a:r>
            <a:endParaRPr b="0" lang="pt-BR" sz="1600" spc="-1" strike="noStrike">
              <a:latin typeface="Arial"/>
            </a:endParaRPr>
          </a:p>
        </p:txBody>
      </p:sp>
      <p:sp>
        <p:nvSpPr>
          <p:cNvPr id="45" name="Google Shape;25;p4"/>
          <p:cNvSpPr/>
          <p:nvPr/>
        </p:nvSpPr>
        <p:spPr>
          <a:xfrm>
            <a:off x="313200" y="180000"/>
            <a:ext cx="7198920" cy="898920"/>
          </a:xfrm>
          <a:prstGeom prst="rect">
            <a:avLst/>
          </a:prstGeom>
          <a:solidFill>
            <a:schemeClr val="accen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6" name="" descr=""/>
          <p:cNvPicPr/>
          <p:nvPr/>
        </p:nvPicPr>
        <p:blipFill>
          <a:blip r:embed="rId2"/>
          <a:stretch/>
        </p:blipFill>
        <p:spPr>
          <a:xfrm>
            <a:off x="8012880" y="180000"/>
            <a:ext cx="818280" cy="899640"/>
          </a:xfrm>
          <a:prstGeom prst="rect">
            <a:avLst/>
          </a:prstGeom>
          <a:ln w="0">
            <a:noFill/>
          </a:ln>
        </p:spPr>
      </p:pic>
      <p:sp>
        <p:nvSpPr>
          <p:cNvPr id="47" name="PlaceHolder 1"/>
          <p:cNvSpPr>
            <a:spLocks noGrp="1"/>
          </p:cNvSpPr>
          <p:nvPr>
            <p:ph type="sldNum" idx="2"/>
          </p:nvPr>
        </p:nvSpPr>
        <p:spPr>
          <a:xfrm>
            <a:off x="7959240" y="4766760"/>
            <a:ext cx="871920" cy="35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31E27DC-E1D4-4D07-8687-2AA2C5201874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2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06000" y="1753560"/>
            <a:ext cx="8515080" cy="16452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0" bIns="126000" anchor="b">
            <a:norm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pt-BR" sz="4800" spc="-1" strike="noStrike">
                <a:solidFill>
                  <a:srgbClr val="3b3d54"/>
                </a:solidFill>
                <a:latin typeface="Arial"/>
                <a:ea typeface="Arial"/>
              </a:rPr>
              <a:t>Título do Trabalho</a:t>
            </a:r>
            <a:endParaRPr b="0" lang="pt-BR" sz="48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298080" y="3511800"/>
            <a:ext cx="8530920" cy="122220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ctr">
            <a:noAutofit/>
          </a:bodyPr>
          <a:p>
            <a:pPr algn="ctr">
              <a:lnSpc>
                <a:spcPct val="10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3000" spc="-1" strike="noStrike">
                <a:solidFill>
                  <a:srgbClr val="4a9102"/>
                </a:solidFill>
                <a:latin typeface="Arial"/>
                <a:ea typeface="Arial"/>
              </a:rPr>
              <a:t>Autores</a:t>
            </a:r>
            <a:endParaRPr b="0" lang="pt-BR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313200" y="180000"/>
            <a:ext cx="7644960" cy="8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0" bIns="126000" anchor="ctr">
            <a:normAutofit/>
          </a:bodyPr>
          <a:p>
            <a:pPr algn="ctr">
              <a:buNone/>
            </a:pPr>
            <a:endParaRPr b="0" lang="pt-BR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ldNum" idx="3"/>
          </p:nvPr>
        </p:nvSpPr>
        <p:spPr>
          <a:xfrm>
            <a:off x="7959240" y="4766760"/>
            <a:ext cx="871920" cy="35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91440" bIns="9144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pt-BR" sz="1800" spc="-1" strike="noStrike">
                <a:solidFill>
                  <a:srgbClr val="3b3d54"/>
                </a:solidFill>
                <a:latin typeface="Roboto"/>
                <a:ea typeface="Roboto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37F53E1-254F-4A58-9B50-EEABDF96FC33}" type="slidenum">
              <a:rPr b="1" lang="pt-BR" sz="1800" spc="-1" strike="noStrike">
                <a:solidFill>
                  <a:srgbClr val="3b3d54"/>
                </a:solidFill>
                <a:latin typeface="Roboto"/>
                <a:ea typeface="Roboto"/>
              </a:rPr>
              <a:t>&lt;número&gt;</a:t>
            </a:fld>
            <a:endParaRPr b="0" lang="pt-BR" sz="1800" spc="-1" strike="noStrike">
              <a:latin typeface="Times New Roman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306000" y="1080000"/>
            <a:ext cx="8525160" cy="3598920"/>
          </a:xfrm>
          <a:prstGeom prst="rect">
            <a:avLst/>
          </a:prstGeom>
          <a:noFill/>
          <a:ln w="0">
            <a:noFill/>
          </a:ln>
        </p:spPr>
        <p:txBody>
          <a:bodyPr lIns="0" rIns="0" tIns="91440" bIns="91440" anchor="ctr">
            <a:no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a84f"/>
      </a:dk2>
      <a:lt2>
        <a:srgbClr val="b6d7a8"/>
      </a:lt2>
      <a:accent1>
        <a:srgbClr val="3b3d54"/>
      </a:accent1>
      <a:accent2>
        <a:srgbClr val="3d85c6"/>
      </a:accent2>
      <a:accent3>
        <a:srgbClr val="9fc5e8"/>
      </a:accent3>
      <a:accent4>
        <a:srgbClr val="cfe2f3"/>
      </a:accent4>
      <a:accent5>
        <a:srgbClr val="ff0000"/>
      </a:accent5>
      <a:accent6>
        <a:srgbClr val="38761d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a84f"/>
      </a:dk2>
      <a:lt2>
        <a:srgbClr val="b6d7a8"/>
      </a:lt2>
      <a:accent1>
        <a:srgbClr val="3b3d54"/>
      </a:accent1>
      <a:accent2>
        <a:srgbClr val="3d85c6"/>
      </a:accent2>
      <a:accent3>
        <a:srgbClr val="9fc5e8"/>
      </a:accent3>
      <a:accent4>
        <a:srgbClr val="cfe2f3"/>
      </a:accent4>
      <a:accent5>
        <a:srgbClr val="ff0000"/>
      </a:accent5>
      <a:accent6>
        <a:srgbClr val="38761d"/>
      </a:accent6>
      <a:hlink>
        <a:srgbClr val="0000ff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pt-BR</dc:language>
  <cp:lastModifiedBy/>
  <dcterms:modified xsi:type="dcterms:W3CDTF">2023-10-19T10:17:22Z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