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8288000" cy="10288588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0RQ+ubPObCc2xaoEcYUtfTJHk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d2eefc393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00" cy="400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d2eefc3937_0_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d3170c446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d3170c4460_0_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d2eefc3937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00" cy="400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d2eefc3937_0_6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d2eefc3937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00" cy="400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d2eefc3937_0_6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d2eefc3937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00" cy="400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d2eefc3937_0_7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d2eefc3937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00" cy="400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d2eefc3937_0_8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2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body" idx="1"/>
          </p:nvPr>
        </p:nvSpPr>
        <p:spPr>
          <a:xfrm>
            <a:off x="900000" y="4113000"/>
            <a:ext cx="164589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body" idx="2"/>
          </p:nvPr>
        </p:nvSpPr>
        <p:spPr>
          <a:xfrm>
            <a:off x="900000" y="7229880"/>
            <a:ext cx="164589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900000" y="411300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2"/>
          </p:nvPr>
        </p:nvSpPr>
        <p:spPr>
          <a:xfrm>
            <a:off x="9333720" y="411300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3"/>
          </p:nvPr>
        </p:nvSpPr>
        <p:spPr>
          <a:xfrm>
            <a:off x="900000" y="7229880"/>
            <a:ext cx="164589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body" idx="1"/>
          </p:nvPr>
        </p:nvSpPr>
        <p:spPr>
          <a:xfrm>
            <a:off x="900000" y="411300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2"/>
          </p:nvPr>
        </p:nvSpPr>
        <p:spPr>
          <a:xfrm>
            <a:off x="9333720" y="411300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3"/>
          </p:nvPr>
        </p:nvSpPr>
        <p:spPr>
          <a:xfrm>
            <a:off x="900000" y="722988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4"/>
          </p:nvPr>
        </p:nvSpPr>
        <p:spPr>
          <a:xfrm>
            <a:off x="9333720" y="722988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900000" y="4113000"/>
            <a:ext cx="52995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2"/>
          </p:nvPr>
        </p:nvSpPr>
        <p:spPr>
          <a:xfrm>
            <a:off x="6464880" y="4113000"/>
            <a:ext cx="52995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3"/>
          </p:nvPr>
        </p:nvSpPr>
        <p:spPr>
          <a:xfrm>
            <a:off x="12029760" y="4113000"/>
            <a:ext cx="52995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4"/>
          </p:nvPr>
        </p:nvSpPr>
        <p:spPr>
          <a:xfrm>
            <a:off x="900000" y="7229880"/>
            <a:ext cx="52995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5"/>
          </p:nvPr>
        </p:nvSpPr>
        <p:spPr>
          <a:xfrm>
            <a:off x="6464880" y="7229880"/>
            <a:ext cx="52995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6"/>
          </p:nvPr>
        </p:nvSpPr>
        <p:spPr>
          <a:xfrm>
            <a:off x="12029760" y="7229880"/>
            <a:ext cx="52995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661238" y="2409825"/>
            <a:ext cx="16458900" cy="59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704375" y="3556500"/>
            <a:ext cx="16458900" cy="59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900000" y="4113000"/>
            <a:ext cx="8031600" cy="59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9333720" y="4113000"/>
            <a:ext cx="8031600" cy="59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subTitle" idx="1"/>
          </p:nvPr>
        </p:nvSpPr>
        <p:spPr>
          <a:xfrm>
            <a:off x="914400" y="2242080"/>
            <a:ext cx="16458900" cy="79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900000" y="411300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9333720" y="4113000"/>
            <a:ext cx="8031600" cy="59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900000" y="722988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900000" y="4113000"/>
            <a:ext cx="8031600" cy="59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9333720" y="411300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3"/>
          </p:nvPr>
        </p:nvSpPr>
        <p:spPr>
          <a:xfrm>
            <a:off x="9333720" y="7229880"/>
            <a:ext cx="8031600" cy="28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dt" idx="10"/>
          </p:nvPr>
        </p:nvSpPr>
        <p:spPr>
          <a:xfrm>
            <a:off x="45720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ftr" idx="11"/>
          </p:nvPr>
        </p:nvSpPr>
        <p:spPr>
          <a:xfrm>
            <a:off x="3124080" y="6357600"/>
            <a:ext cx="28950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6553080" y="6357600"/>
            <a:ext cx="2133300" cy="3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704375" y="3556500"/>
            <a:ext cx="16458900" cy="59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1" name="Google Shape;11;p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4368500" y="92600"/>
            <a:ext cx="9707275" cy="1012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qYu5FDhSKrB4PERF0cO1FYr8qs7i4tkD/vie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574550" y="3986405"/>
            <a:ext cx="16458900" cy="1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6000" b="1"/>
              <a:t>Título do trabalho  </a:t>
            </a:r>
            <a:endParaRPr sz="6000" b="1"/>
          </a:p>
        </p:txBody>
      </p:sp>
      <p:sp>
        <p:nvSpPr>
          <p:cNvPr id="101" name="Google Shape;101;p1"/>
          <p:cNvSpPr txBox="1"/>
          <p:nvPr/>
        </p:nvSpPr>
        <p:spPr>
          <a:xfrm>
            <a:off x="814050" y="5290275"/>
            <a:ext cx="16659900" cy="14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Autores</a:t>
            </a:r>
            <a:endParaRPr sz="3200"/>
          </a:p>
        </p:txBody>
      </p:sp>
      <p:pic>
        <p:nvPicPr>
          <p:cNvPr id="102" name="Google Shape;10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57652" y="-143512"/>
            <a:ext cx="18598294" cy="358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2650" y="0"/>
            <a:ext cx="16458899" cy="1715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/>
          <p:nvPr/>
        </p:nvSpPr>
        <p:spPr>
          <a:xfrm>
            <a:off x="0" y="15725"/>
            <a:ext cx="862500" cy="1700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"/>
          <p:cNvSpPr/>
          <p:nvPr/>
        </p:nvSpPr>
        <p:spPr>
          <a:xfrm>
            <a:off x="17245350" y="-975"/>
            <a:ext cx="1042500" cy="1717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d2eefc3937_0_0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/>
              <a:t>INTRODUÇÃO</a:t>
            </a:r>
            <a:endParaRPr sz="4200" b="1"/>
          </a:p>
        </p:txBody>
      </p:sp>
      <p:sp>
        <p:nvSpPr>
          <p:cNvPr id="111" name="Google Shape;111;g2d2eefc3937_0_0"/>
          <p:cNvSpPr txBox="1">
            <a:spLocks noGrp="1"/>
          </p:cNvSpPr>
          <p:nvPr>
            <p:ph type="subTitle" idx="1"/>
          </p:nvPr>
        </p:nvSpPr>
        <p:spPr>
          <a:xfrm>
            <a:off x="815275" y="3792300"/>
            <a:ext cx="16458900" cy="436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Tópicos.</a:t>
            </a:r>
            <a:endParaRPr sz="3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d3170c4460_0_1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/>
              <a:t>OBJETIVOS</a:t>
            </a:r>
            <a:endParaRPr sz="4200" b="1"/>
          </a:p>
        </p:txBody>
      </p:sp>
      <p:sp>
        <p:nvSpPr>
          <p:cNvPr id="117" name="Google Shape;117;g2d3170c4460_0_1"/>
          <p:cNvSpPr txBox="1">
            <a:spLocks noGrp="1"/>
          </p:cNvSpPr>
          <p:nvPr>
            <p:ph type="subTitle" idx="1"/>
          </p:nvPr>
        </p:nvSpPr>
        <p:spPr>
          <a:xfrm>
            <a:off x="781750" y="3739950"/>
            <a:ext cx="16458900" cy="436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 dirty="0" err="1"/>
              <a:t>Tópicos</a:t>
            </a:r>
            <a:r>
              <a:rPr lang="en-US" sz="3200" dirty="0"/>
              <a:t>.</a:t>
            </a:r>
            <a:endParaRPr sz="3200" dirty="0"/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d2eefc3937_0_62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/>
              <a:t>MATERIAL E MÉTODOS</a:t>
            </a:r>
            <a:endParaRPr sz="4200" b="1"/>
          </a:p>
        </p:txBody>
      </p:sp>
      <p:sp>
        <p:nvSpPr>
          <p:cNvPr id="123" name="Google Shape;123;g2d2eefc3937_0_62"/>
          <p:cNvSpPr txBox="1">
            <a:spLocks noGrp="1"/>
          </p:cNvSpPr>
          <p:nvPr>
            <p:ph type="subTitle" idx="1"/>
          </p:nvPr>
        </p:nvSpPr>
        <p:spPr>
          <a:xfrm>
            <a:off x="781750" y="3739950"/>
            <a:ext cx="16458900" cy="436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Tópicos.</a:t>
            </a:r>
            <a:endParaRPr sz="3200"/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d2eefc3937_0_67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/>
              <a:t>RESULTADOS E DISCUSSÃO</a:t>
            </a:r>
            <a:endParaRPr sz="4200" b="1"/>
          </a:p>
        </p:txBody>
      </p:sp>
      <p:sp>
        <p:nvSpPr>
          <p:cNvPr id="129" name="Google Shape;129;g2d2eefc3937_0_67"/>
          <p:cNvSpPr txBox="1">
            <a:spLocks noGrp="1"/>
          </p:cNvSpPr>
          <p:nvPr>
            <p:ph type="subTitle" idx="1"/>
          </p:nvPr>
        </p:nvSpPr>
        <p:spPr>
          <a:xfrm>
            <a:off x="781750" y="3739950"/>
            <a:ext cx="16458900" cy="436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Tópicos.</a:t>
            </a:r>
            <a:endParaRPr sz="3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d2eefc3937_0_77"/>
          <p:cNvSpPr txBox="1">
            <a:spLocks noGrp="1"/>
          </p:cNvSpPr>
          <p:nvPr>
            <p:ph type="title"/>
          </p:nvPr>
        </p:nvSpPr>
        <p:spPr>
          <a:xfrm>
            <a:off x="914400" y="2242080"/>
            <a:ext cx="16458900" cy="171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/>
              <a:t>CONSIDERAÇÕES PARCIAIS OU FINAIS</a:t>
            </a:r>
            <a:endParaRPr sz="4200" b="1"/>
          </a:p>
        </p:txBody>
      </p:sp>
      <p:sp>
        <p:nvSpPr>
          <p:cNvPr id="135" name="Google Shape;135;g2d2eefc3937_0_77"/>
          <p:cNvSpPr txBox="1">
            <a:spLocks noGrp="1"/>
          </p:cNvSpPr>
          <p:nvPr>
            <p:ph type="subTitle" idx="1"/>
          </p:nvPr>
        </p:nvSpPr>
        <p:spPr>
          <a:xfrm>
            <a:off x="781750" y="3739950"/>
            <a:ext cx="16458900" cy="436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31800" algn="just" rtl="0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Tópicos.</a:t>
            </a:r>
            <a:endParaRPr sz="3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d2eefc3937_0_82"/>
          <p:cNvSpPr txBox="1">
            <a:spLocks noGrp="1"/>
          </p:cNvSpPr>
          <p:nvPr>
            <p:ph type="title"/>
          </p:nvPr>
        </p:nvSpPr>
        <p:spPr>
          <a:xfrm>
            <a:off x="838200" y="1600876"/>
            <a:ext cx="16458900" cy="1215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/>
              <a:t>REFERÊNCIAS</a:t>
            </a:r>
            <a:endParaRPr sz="4200" b="1"/>
          </a:p>
        </p:txBody>
      </p:sp>
      <p:sp>
        <p:nvSpPr>
          <p:cNvPr id="141" name="Google Shape;141;g2d2eefc3937_0_82"/>
          <p:cNvSpPr txBox="1">
            <a:spLocks noGrp="1"/>
          </p:cNvSpPr>
          <p:nvPr>
            <p:ph type="subTitle" idx="1"/>
          </p:nvPr>
        </p:nvSpPr>
        <p:spPr>
          <a:xfrm>
            <a:off x="899500" y="2936450"/>
            <a:ext cx="16458900" cy="436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</a:rPr>
              <a:t>Seguir a Norma Brasileira Regulamentadora nº </a:t>
            </a:r>
            <a:r>
              <a:rPr lang="en-US" sz="3200" u="sng">
                <a:solidFill>
                  <a:schemeClr val="hlink"/>
                </a:solidFill>
                <a:hlinkClick r:id="rId3"/>
              </a:rPr>
              <a:t>6023</a:t>
            </a:r>
            <a:r>
              <a:rPr lang="en-US" sz="3200">
                <a:solidFill>
                  <a:schemeClr val="dk1"/>
                </a:solidFill>
              </a:rPr>
              <a:t> (ABNT, 2018). </a:t>
            </a:r>
            <a:endParaRPr sz="32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Personalizar</PresentationFormat>
  <Paragraphs>14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Título do trabalho  </vt:lpstr>
      <vt:lpstr>INTRODUÇÃO</vt:lpstr>
      <vt:lpstr>OBJETIVOS</vt:lpstr>
      <vt:lpstr>MATERIAL E MÉTODOS</vt:lpstr>
      <vt:lpstr>RESULTADOS E DISCUSSÃO</vt:lpstr>
      <vt:lpstr>CONSIDERAÇÕES PARCIAIS OU FINAIS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cp:lastModifiedBy>Márcia Barbosa</cp:lastModifiedBy>
  <cp:revision>1</cp:revision>
  <dcterms:created xsi:type="dcterms:W3CDTF">2006-08-16T00:00:00Z</dcterms:created>
  <dcterms:modified xsi:type="dcterms:W3CDTF">2024-09-16T19:39:07Z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