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3"/>
  </p:notesMasterIdLst>
  <p:sldIdLst>
    <p:sldId id="256" r:id="rId2"/>
  </p:sldIdLst>
  <p:sldSz cx="32404050" cy="432054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3608">
          <p15:clr>
            <a:srgbClr val="000000"/>
          </p15:clr>
        </p15:guide>
        <p15:guide id="2" pos="10206">
          <p15:clr>
            <a:srgbClr val="000000"/>
          </p15:clr>
        </p15:guide>
      </p15:sldGuideLst>
    </p:ext>
    <p:ext uri="GoogleSlidesCustomDataVersion2">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7" roundtripDataSignature="AMtx7miXqaAKDe2qlMfYLg4+8esEFdjv7Q=="/>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p:scale>
          <a:sx n="28" d="100"/>
          <a:sy n="28" d="100"/>
        </p:scale>
        <p:origin x="552" y="138"/>
      </p:cViewPr>
      <p:guideLst>
        <p:guide orient="horz" pos="13608"/>
        <p:guide pos="10206"/>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notesMaster" Target="notesMasters/notesMaster1.xml"/><Relationship Id="rId7" Type="http://customschemas.google.com/relationships/presentationmetadata" Target="metadata"/><Relationship Id="rId2" Type="http://schemas.openxmlformats.org/officeDocument/2006/relationships/slide" Target="slides/slide1.xml"/><Relationship Id="rId1" Type="http://schemas.openxmlformats.org/officeDocument/2006/relationships/slideMaster" Target="slideMasters/slideMaster1.xml"/><Relationship Id="rId11" Type="http://schemas.openxmlformats.org/officeDocument/2006/relationships/tableStyles" Target="tableStyles.xml"/><Relationship Id="rId10" Type="http://schemas.openxmlformats.org/officeDocument/2006/relationships/theme" Target="theme/theme1.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7200"/>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85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85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85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85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85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85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85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85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8500" b="0" i="0" u="none" strike="noStrike" cap="none">
                <a:solidFill>
                  <a:srgbClr val="000000"/>
                </a:solidFill>
                <a:latin typeface="Arial"/>
                <a:ea typeface="Arial"/>
                <a:cs typeface="Arial"/>
                <a:sym typeface="Arial"/>
              </a:defRPr>
            </a:lvl9pPr>
          </a:lstStyle>
          <a:p>
            <a:endParaRPr/>
          </a:p>
        </p:txBody>
      </p:sp>
      <p:sp>
        <p:nvSpPr>
          <p:cNvPr id="4" name="Google Shape;4;n"/>
          <p:cNvSpPr txBox="1">
            <a:spLocks noGrp="1"/>
          </p:cNvSpPr>
          <p:nvPr>
            <p:ph type="dt" idx="10"/>
          </p:nvPr>
        </p:nvSpPr>
        <p:spPr>
          <a:xfrm>
            <a:off x="3884612" y="0"/>
            <a:ext cx="2971800" cy="457200"/>
          </a:xfrm>
          <a:prstGeom prst="rect">
            <a:avLst/>
          </a:prstGeom>
          <a:noFill/>
          <a:ln>
            <a:noFill/>
          </a:ln>
        </p:spPr>
        <p:txBody>
          <a:bodyPr spcFirstLastPara="1" wrap="square" lIns="91425" tIns="45700" rIns="91425" bIns="45700" anchor="t" anchorCtr="0">
            <a:noAutofit/>
          </a:bodyPr>
          <a:lstStyle>
            <a:lvl1pPr marR="0" lvl="0" algn="r" rtl="0">
              <a:lnSpc>
                <a:spcPct val="100000"/>
              </a:lnSpc>
              <a:spcBef>
                <a:spcPts val="0"/>
              </a:spcBef>
              <a:spcAft>
                <a:spcPts val="0"/>
              </a:spcAft>
              <a:buClr>
                <a:srgbClr val="000000"/>
              </a:buClr>
              <a:buSzPts val="1400"/>
              <a:buFont typeface="Arial"/>
              <a:buNone/>
              <a:defRPr sz="12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85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85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85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85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85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85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85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8500" b="0" i="0" u="none" strike="noStrike" cap="none">
                <a:solidFill>
                  <a:srgbClr val="000000"/>
                </a:solidFill>
                <a:latin typeface="Arial"/>
                <a:ea typeface="Arial"/>
                <a:cs typeface="Arial"/>
                <a:sym typeface="Arial"/>
              </a:defRPr>
            </a:lvl9pPr>
          </a:lstStyle>
          <a:p>
            <a:endParaRPr/>
          </a:p>
        </p:txBody>
      </p:sp>
      <p:sp>
        <p:nvSpPr>
          <p:cNvPr id="5" name="Google Shape;5;n"/>
          <p:cNvSpPr>
            <a:spLocks noGrp="1" noRot="1" noChangeAspect="1"/>
          </p:cNvSpPr>
          <p:nvPr>
            <p:ph type="sldImg" idx="3"/>
          </p:nvPr>
        </p:nvSpPr>
        <p:spPr>
          <a:xfrm>
            <a:off x="2143125" y="685800"/>
            <a:ext cx="257175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miter lim="800000"/>
            <a:headEnd type="none" w="sm" len="sm"/>
            <a:tailEnd type="none" w="sm" len="sm"/>
          </a:ln>
        </p:spPr>
      </p:sp>
      <p:sp>
        <p:nvSpPr>
          <p:cNvPr id="6" name="Google Shape;6;n"/>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lvl1pPr marL="457200" marR="0" lvl="0"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1pPr>
            <a:lvl2pPr marL="914400" marR="0" lvl="1"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L="1371600" marR="0" lvl="2"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L="1828800" marR="0" lvl="3"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L="2286000" marR="0" lvl="4"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L="2743200" marR="0" lvl="5"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L="3200400" marR="0" lvl="6"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L="3657600" marR="0" lvl="7"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L="4114800" marR="0" lvl="8"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7" name="Google Shape;7;n"/>
          <p:cNvSpPr txBox="1">
            <a:spLocks noGrp="1"/>
          </p:cNvSpPr>
          <p:nvPr>
            <p:ph type="ftr" idx="11"/>
          </p:nvPr>
        </p:nvSpPr>
        <p:spPr>
          <a:xfrm>
            <a:off x="0" y="8685212"/>
            <a:ext cx="2971800" cy="457200"/>
          </a:xfrm>
          <a:prstGeom prst="rect">
            <a:avLst/>
          </a:prstGeom>
          <a:noFill/>
          <a:ln>
            <a:noFill/>
          </a:ln>
        </p:spPr>
        <p:txBody>
          <a:bodyPr spcFirstLastPara="1" wrap="square" lIns="91425" tIns="45700" rIns="91425" bIns="45700" anchor="b" anchorCtr="0">
            <a:noAutofit/>
          </a:bodyPr>
          <a:lstStyle>
            <a:lvl1pPr marR="0" lvl="0" algn="l" rtl="0">
              <a:lnSpc>
                <a:spcPct val="100000"/>
              </a:lnSpc>
              <a:spcBef>
                <a:spcPts val="0"/>
              </a:spcBef>
              <a:spcAft>
                <a:spcPts val="0"/>
              </a:spcAft>
              <a:buClr>
                <a:srgbClr val="000000"/>
              </a:buClr>
              <a:buSzPts val="1400"/>
              <a:buFont typeface="Arial"/>
              <a:buNone/>
              <a:defRPr sz="85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85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85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85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85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85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85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85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8500" b="0" i="0" u="none" strike="noStrike" cap="none">
                <a:solidFill>
                  <a:srgbClr val="000000"/>
                </a:solidFill>
                <a:latin typeface="Arial"/>
                <a:ea typeface="Arial"/>
                <a:cs typeface="Arial"/>
                <a:sym typeface="Arial"/>
              </a:defRPr>
            </a:lvl9pPr>
          </a:lstStyle>
          <a:p>
            <a:endParaRPr/>
          </a:p>
        </p:txBody>
      </p:sp>
      <p:sp>
        <p:nvSpPr>
          <p:cNvPr id="8" name="Google Shape;8;n"/>
          <p:cNvSpPr txBox="1">
            <a:spLocks noGrp="1"/>
          </p:cNvSpPr>
          <p:nvPr>
            <p:ph type="sldNum" idx="12"/>
          </p:nvPr>
        </p:nvSpPr>
        <p:spPr>
          <a:xfrm>
            <a:off x="3884612" y="8685212"/>
            <a:ext cx="2971800" cy="457200"/>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strike="noStrike" cap="none">
                <a:solidFill>
                  <a:srgbClr val="000000"/>
                </a:solidFill>
                <a:latin typeface="Arial"/>
                <a:ea typeface="Arial"/>
                <a:cs typeface="Arial"/>
                <a:sym typeface="Arial"/>
              </a:rPr>
              <a:t>‹nº›</a:t>
            </a:fld>
            <a:endParaRPr sz="1400" b="0" i="0" u="none" strike="noStrike" cap="none">
              <a:solidFill>
                <a:srgbClr val="000000"/>
              </a:solidFill>
              <a:latin typeface="Arial"/>
              <a:ea typeface="Arial"/>
              <a:cs typeface="Arial"/>
              <a:sym typeface="Arial"/>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
        <p:cNvGrpSpPr/>
        <p:nvPr/>
      </p:nvGrpSpPr>
      <p:grpSpPr>
        <a:xfrm>
          <a:off x="0" y="0"/>
          <a:ext cx="0" cy="0"/>
          <a:chOff x="0" y="0"/>
          <a:chExt cx="0" cy="0"/>
        </a:xfrm>
      </p:grpSpPr>
      <p:sp>
        <p:nvSpPr>
          <p:cNvPr id="85" name="Google Shape;85;p1:notes"/>
          <p:cNvSpPr>
            <a:spLocks noGrp="1" noRot="1" noChangeAspect="1"/>
          </p:cNvSpPr>
          <p:nvPr>
            <p:ph type="sldImg" idx="2"/>
          </p:nvPr>
        </p:nvSpPr>
        <p:spPr>
          <a:xfrm>
            <a:off x="2143125" y="685800"/>
            <a:ext cx="257175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524288"/>
            <a:headEnd type="none" w="sm" len="sm"/>
            <a:tailEnd type="none" w="sm" len="sm"/>
          </a:ln>
        </p:spPr>
      </p:sp>
      <p:sp>
        <p:nvSpPr>
          <p:cNvPr id="86" name="Google Shape;86;p1: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87" name="Google Shape;87;p1:notes"/>
          <p:cNvSpPr txBox="1"/>
          <p:nvPr/>
        </p:nvSpPr>
        <p:spPr>
          <a:xfrm>
            <a:off x="3884612" y="8685212"/>
            <a:ext cx="2971800" cy="457200"/>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strike="noStrike" cap="none">
                <a:solidFill>
                  <a:srgbClr val="000000"/>
                </a:solidFill>
                <a:latin typeface="Arial"/>
                <a:ea typeface="Arial"/>
                <a:cs typeface="Arial"/>
                <a:sym typeface="Arial"/>
              </a:rPr>
              <a:t>1</a:t>
            </a:fld>
            <a:endParaRPr sz="1400" b="0" i="0" u="none" strike="noStrike" cap="none">
              <a:solidFill>
                <a:srgbClr val="000000"/>
              </a:solidFill>
              <a:latin typeface="Arial"/>
              <a:ea typeface="Arial"/>
              <a:cs typeface="Arial"/>
              <a:sym typeface="Arial"/>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Slide de título" type="title">
  <p:cSld name="TITLE">
    <p:spTree>
      <p:nvGrpSpPr>
        <p:cNvPr id="1" name="Shape 15"/>
        <p:cNvGrpSpPr/>
        <p:nvPr/>
      </p:nvGrpSpPr>
      <p:grpSpPr>
        <a:xfrm>
          <a:off x="0" y="0"/>
          <a:ext cx="0" cy="0"/>
          <a:chOff x="0" y="0"/>
          <a:chExt cx="0" cy="0"/>
        </a:xfrm>
      </p:grpSpPr>
      <p:sp>
        <p:nvSpPr>
          <p:cNvPr id="16" name="Google Shape;16;p3"/>
          <p:cNvSpPr txBox="1">
            <a:spLocks noGrp="1"/>
          </p:cNvSpPr>
          <p:nvPr>
            <p:ph type="ctrTitle"/>
          </p:nvPr>
        </p:nvSpPr>
        <p:spPr>
          <a:xfrm>
            <a:off x="2430304" y="13421680"/>
            <a:ext cx="27543443" cy="9261158"/>
          </a:xfrm>
          <a:prstGeom prst="rect">
            <a:avLst/>
          </a:prstGeom>
          <a:noFill/>
          <a:ln>
            <a:noFill/>
          </a:ln>
        </p:spPr>
        <p:txBody>
          <a:bodyPr spcFirstLastPara="1" wrap="square" lIns="432050" tIns="216025" rIns="432050" bIns="216025" anchor="ctr" anchorCtr="0">
            <a:noAutofit/>
          </a:bodyPr>
          <a:lstStyle>
            <a:lvl1pPr lvl="0" algn="ctr">
              <a:lnSpc>
                <a:spcPct val="100000"/>
              </a:lnSpc>
              <a:spcBef>
                <a:spcPts val="0"/>
              </a:spcBef>
              <a:spcAft>
                <a:spcPts val="0"/>
              </a:spcAft>
              <a:buSzPts val="1400"/>
              <a:buNone/>
              <a:defRPr/>
            </a:lvl1pPr>
            <a:lvl2pPr lvl="1" algn="ctr">
              <a:lnSpc>
                <a:spcPct val="100000"/>
              </a:lnSpc>
              <a:spcBef>
                <a:spcPts val="0"/>
              </a:spcBef>
              <a:spcAft>
                <a:spcPts val="0"/>
              </a:spcAft>
              <a:buSzPts val="1400"/>
              <a:buNone/>
              <a:defRPr/>
            </a:lvl2pPr>
            <a:lvl3pPr lvl="2" algn="ctr">
              <a:lnSpc>
                <a:spcPct val="100000"/>
              </a:lnSpc>
              <a:spcBef>
                <a:spcPts val="0"/>
              </a:spcBef>
              <a:spcAft>
                <a:spcPts val="0"/>
              </a:spcAft>
              <a:buSzPts val="1400"/>
              <a:buNone/>
              <a:defRPr/>
            </a:lvl3pPr>
            <a:lvl4pPr lvl="3" algn="ctr">
              <a:lnSpc>
                <a:spcPct val="100000"/>
              </a:lnSpc>
              <a:spcBef>
                <a:spcPts val="0"/>
              </a:spcBef>
              <a:spcAft>
                <a:spcPts val="0"/>
              </a:spcAft>
              <a:buSzPts val="1400"/>
              <a:buNone/>
              <a:defRPr/>
            </a:lvl4pPr>
            <a:lvl5pPr lvl="4" algn="ctr">
              <a:lnSpc>
                <a:spcPct val="100000"/>
              </a:lnSpc>
              <a:spcBef>
                <a:spcPts val="0"/>
              </a:spcBef>
              <a:spcAft>
                <a:spcPts val="0"/>
              </a:spcAft>
              <a:buSzPts val="1400"/>
              <a:buNone/>
              <a:defRPr/>
            </a:lvl5pPr>
            <a:lvl6pPr lvl="5" algn="ctr">
              <a:lnSpc>
                <a:spcPct val="100000"/>
              </a:lnSpc>
              <a:spcBef>
                <a:spcPts val="0"/>
              </a:spcBef>
              <a:spcAft>
                <a:spcPts val="0"/>
              </a:spcAft>
              <a:buSzPts val="1400"/>
              <a:buNone/>
              <a:defRPr/>
            </a:lvl6pPr>
            <a:lvl7pPr lvl="6" algn="ctr">
              <a:lnSpc>
                <a:spcPct val="100000"/>
              </a:lnSpc>
              <a:spcBef>
                <a:spcPts val="0"/>
              </a:spcBef>
              <a:spcAft>
                <a:spcPts val="0"/>
              </a:spcAft>
              <a:buSzPts val="1400"/>
              <a:buNone/>
              <a:defRPr/>
            </a:lvl7pPr>
            <a:lvl8pPr lvl="7" algn="ctr">
              <a:lnSpc>
                <a:spcPct val="100000"/>
              </a:lnSpc>
              <a:spcBef>
                <a:spcPts val="0"/>
              </a:spcBef>
              <a:spcAft>
                <a:spcPts val="0"/>
              </a:spcAft>
              <a:buSzPts val="1400"/>
              <a:buNone/>
              <a:defRPr/>
            </a:lvl8pPr>
            <a:lvl9pPr lvl="8" algn="ctr">
              <a:lnSpc>
                <a:spcPct val="100000"/>
              </a:lnSpc>
              <a:spcBef>
                <a:spcPts val="0"/>
              </a:spcBef>
              <a:spcAft>
                <a:spcPts val="0"/>
              </a:spcAft>
              <a:buSzPts val="1400"/>
              <a:buNone/>
              <a:defRPr/>
            </a:lvl9pPr>
          </a:lstStyle>
          <a:p>
            <a:endParaRPr/>
          </a:p>
        </p:txBody>
      </p:sp>
      <p:sp>
        <p:nvSpPr>
          <p:cNvPr id="17" name="Google Shape;17;p3"/>
          <p:cNvSpPr txBox="1">
            <a:spLocks noGrp="1"/>
          </p:cNvSpPr>
          <p:nvPr>
            <p:ph type="subTitle" idx="1"/>
          </p:nvPr>
        </p:nvSpPr>
        <p:spPr>
          <a:xfrm>
            <a:off x="4860608" y="24483060"/>
            <a:ext cx="22682835" cy="11041380"/>
          </a:xfrm>
          <a:prstGeom prst="rect">
            <a:avLst/>
          </a:prstGeom>
          <a:noFill/>
          <a:ln>
            <a:noFill/>
          </a:ln>
        </p:spPr>
        <p:txBody>
          <a:bodyPr spcFirstLastPara="1" wrap="square" lIns="432050" tIns="216025" rIns="432050" bIns="216025" anchor="t" anchorCtr="0">
            <a:noAutofit/>
          </a:bodyPr>
          <a:lstStyle>
            <a:lvl1pPr lvl="0" algn="ctr">
              <a:lnSpc>
                <a:spcPct val="100000"/>
              </a:lnSpc>
              <a:spcBef>
                <a:spcPts val="3020"/>
              </a:spcBef>
              <a:spcAft>
                <a:spcPts val="0"/>
              </a:spcAft>
              <a:buClr>
                <a:srgbClr val="888888"/>
              </a:buClr>
              <a:buSzPts val="15100"/>
              <a:buNone/>
              <a:defRPr>
                <a:solidFill>
                  <a:srgbClr val="888888"/>
                </a:solidFill>
              </a:defRPr>
            </a:lvl1pPr>
            <a:lvl2pPr lvl="1" algn="ctr">
              <a:lnSpc>
                <a:spcPct val="100000"/>
              </a:lnSpc>
              <a:spcBef>
                <a:spcPts val="2640"/>
              </a:spcBef>
              <a:spcAft>
                <a:spcPts val="0"/>
              </a:spcAft>
              <a:buClr>
                <a:srgbClr val="888888"/>
              </a:buClr>
              <a:buSzPts val="13200"/>
              <a:buNone/>
              <a:defRPr>
                <a:solidFill>
                  <a:srgbClr val="888888"/>
                </a:solidFill>
              </a:defRPr>
            </a:lvl2pPr>
            <a:lvl3pPr lvl="2" algn="ctr">
              <a:lnSpc>
                <a:spcPct val="100000"/>
              </a:lnSpc>
              <a:spcBef>
                <a:spcPts val="2260"/>
              </a:spcBef>
              <a:spcAft>
                <a:spcPts val="0"/>
              </a:spcAft>
              <a:buClr>
                <a:srgbClr val="888888"/>
              </a:buClr>
              <a:buSzPts val="11300"/>
              <a:buNone/>
              <a:defRPr>
                <a:solidFill>
                  <a:srgbClr val="888888"/>
                </a:solidFill>
              </a:defRPr>
            </a:lvl3pPr>
            <a:lvl4pPr lvl="3" algn="ctr">
              <a:lnSpc>
                <a:spcPct val="100000"/>
              </a:lnSpc>
              <a:spcBef>
                <a:spcPts val="1900"/>
              </a:spcBef>
              <a:spcAft>
                <a:spcPts val="0"/>
              </a:spcAft>
              <a:buClr>
                <a:srgbClr val="888888"/>
              </a:buClr>
              <a:buSzPts val="9500"/>
              <a:buNone/>
              <a:defRPr>
                <a:solidFill>
                  <a:srgbClr val="888888"/>
                </a:solidFill>
              </a:defRPr>
            </a:lvl4pPr>
            <a:lvl5pPr lvl="4" algn="ctr">
              <a:lnSpc>
                <a:spcPct val="100000"/>
              </a:lnSpc>
              <a:spcBef>
                <a:spcPts val="1900"/>
              </a:spcBef>
              <a:spcAft>
                <a:spcPts val="0"/>
              </a:spcAft>
              <a:buClr>
                <a:srgbClr val="888888"/>
              </a:buClr>
              <a:buSzPts val="9500"/>
              <a:buNone/>
              <a:defRPr>
                <a:solidFill>
                  <a:srgbClr val="888888"/>
                </a:solidFill>
              </a:defRPr>
            </a:lvl5pPr>
            <a:lvl6pPr lvl="5" algn="ctr">
              <a:lnSpc>
                <a:spcPct val="100000"/>
              </a:lnSpc>
              <a:spcBef>
                <a:spcPts val="1900"/>
              </a:spcBef>
              <a:spcAft>
                <a:spcPts val="0"/>
              </a:spcAft>
              <a:buClr>
                <a:srgbClr val="888888"/>
              </a:buClr>
              <a:buSzPts val="9500"/>
              <a:buNone/>
              <a:defRPr>
                <a:solidFill>
                  <a:srgbClr val="888888"/>
                </a:solidFill>
              </a:defRPr>
            </a:lvl6pPr>
            <a:lvl7pPr lvl="6" algn="ctr">
              <a:lnSpc>
                <a:spcPct val="100000"/>
              </a:lnSpc>
              <a:spcBef>
                <a:spcPts val="1900"/>
              </a:spcBef>
              <a:spcAft>
                <a:spcPts val="0"/>
              </a:spcAft>
              <a:buClr>
                <a:srgbClr val="888888"/>
              </a:buClr>
              <a:buSzPts val="9500"/>
              <a:buNone/>
              <a:defRPr>
                <a:solidFill>
                  <a:srgbClr val="888888"/>
                </a:solidFill>
              </a:defRPr>
            </a:lvl7pPr>
            <a:lvl8pPr lvl="7" algn="ctr">
              <a:lnSpc>
                <a:spcPct val="100000"/>
              </a:lnSpc>
              <a:spcBef>
                <a:spcPts val="1900"/>
              </a:spcBef>
              <a:spcAft>
                <a:spcPts val="0"/>
              </a:spcAft>
              <a:buClr>
                <a:srgbClr val="888888"/>
              </a:buClr>
              <a:buSzPts val="9500"/>
              <a:buNone/>
              <a:defRPr>
                <a:solidFill>
                  <a:srgbClr val="888888"/>
                </a:solidFill>
              </a:defRPr>
            </a:lvl8pPr>
            <a:lvl9pPr lvl="8" algn="ctr">
              <a:lnSpc>
                <a:spcPct val="100000"/>
              </a:lnSpc>
              <a:spcBef>
                <a:spcPts val="1900"/>
              </a:spcBef>
              <a:spcAft>
                <a:spcPts val="0"/>
              </a:spcAft>
              <a:buClr>
                <a:srgbClr val="888888"/>
              </a:buClr>
              <a:buSzPts val="9500"/>
              <a:buNone/>
              <a:defRPr>
                <a:solidFill>
                  <a:srgbClr val="888888"/>
                </a:solidFill>
              </a:defRPr>
            </a:lvl9pPr>
          </a:lstStyle>
          <a:p>
            <a:endParaRPr/>
          </a:p>
        </p:txBody>
      </p:sp>
      <p:sp>
        <p:nvSpPr>
          <p:cNvPr id="18" name="Google Shape;18;p3"/>
          <p:cNvSpPr txBox="1">
            <a:spLocks noGrp="1"/>
          </p:cNvSpPr>
          <p:nvPr>
            <p:ph type="dt" idx="10"/>
          </p:nvPr>
        </p:nvSpPr>
        <p:spPr>
          <a:xfrm>
            <a:off x="1620837" y="40044687"/>
            <a:ext cx="7559675" cy="2300287"/>
          </a:xfrm>
          <a:prstGeom prst="rect">
            <a:avLst/>
          </a:prstGeom>
          <a:noFill/>
          <a:ln>
            <a:noFill/>
          </a:ln>
        </p:spPr>
        <p:txBody>
          <a:bodyPr spcFirstLastPara="1" wrap="square" lIns="432050" tIns="216025" rIns="432050" bIns="216025" anchor="ctr" anchorCtr="0">
            <a:noAutofit/>
          </a:bodyPr>
          <a:lstStyle>
            <a:lvl1pPr lvl="0" algn="l">
              <a:lnSpc>
                <a:spcPct val="100000"/>
              </a:lnSpc>
              <a:spcBef>
                <a:spcPts val="0"/>
              </a:spcBef>
              <a:spcAft>
                <a:spcPts val="0"/>
              </a:spcAft>
              <a:buSzPts val="1400"/>
              <a:buNone/>
              <a:defRPr sz="5700">
                <a:solidFill>
                  <a:srgbClr val="898989"/>
                </a:solidFill>
                <a:latin typeface="Calibri"/>
                <a:ea typeface="Calibri"/>
                <a:cs typeface="Calibri"/>
                <a:sym typeface="Calibri"/>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9" name="Google Shape;19;p3"/>
          <p:cNvSpPr txBox="1">
            <a:spLocks noGrp="1"/>
          </p:cNvSpPr>
          <p:nvPr>
            <p:ph type="ftr" idx="11"/>
          </p:nvPr>
        </p:nvSpPr>
        <p:spPr>
          <a:xfrm>
            <a:off x="11071225" y="40044687"/>
            <a:ext cx="10261600" cy="2300287"/>
          </a:xfrm>
          <a:prstGeom prst="rect">
            <a:avLst/>
          </a:prstGeom>
          <a:noFill/>
          <a:ln>
            <a:noFill/>
          </a:ln>
        </p:spPr>
        <p:txBody>
          <a:bodyPr spcFirstLastPara="1" wrap="square" lIns="432050" tIns="216025" rIns="432050" bIns="216025"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0" name="Google Shape;20;p3"/>
          <p:cNvSpPr txBox="1">
            <a:spLocks noGrp="1"/>
          </p:cNvSpPr>
          <p:nvPr>
            <p:ph type="sldNum" idx="12"/>
          </p:nvPr>
        </p:nvSpPr>
        <p:spPr>
          <a:xfrm>
            <a:off x="23223537" y="40044687"/>
            <a:ext cx="7559675" cy="2300287"/>
          </a:xfrm>
          <a:prstGeom prst="rect">
            <a:avLst/>
          </a:prstGeom>
          <a:noFill/>
          <a:ln>
            <a:noFill/>
          </a:ln>
        </p:spPr>
        <p:txBody>
          <a:bodyPr spcFirstLastPara="1" wrap="square" lIns="432050" tIns="216025" rIns="432050" bIns="216025" anchor="ctr" anchorCtr="0">
            <a:noAutofit/>
          </a:bodyPr>
          <a:lstStyle>
            <a:lvl1pPr marL="0" marR="0" lvl="0" indent="0" algn="r">
              <a:lnSpc>
                <a:spcPct val="100000"/>
              </a:lnSpc>
              <a:spcBef>
                <a:spcPts val="0"/>
              </a:spcBef>
              <a:spcAft>
                <a:spcPts val="0"/>
              </a:spcAft>
              <a:buClr>
                <a:srgbClr val="898989"/>
              </a:buClr>
              <a:buSzPts val="5700"/>
              <a:buFont typeface="Calibri"/>
              <a:buNone/>
              <a:defRPr sz="5700" b="0" i="0" u="none" strike="noStrike" cap="none">
                <a:solidFill>
                  <a:srgbClr val="898989"/>
                </a:solidFill>
                <a:latin typeface="Calibri"/>
                <a:ea typeface="Calibri"/>
                <a:cs typeface="Calibri"/>
                <a:sym typeface="Calibri"/>
              </a:defRPr>
            </a:lvl1pPr>
            <a:lvl2pPr marL="0" marR="0" lvl="1" indent="0" algn="r">
              <a:lnSpc>
                <a:spcPct val="100000"/>
              </a:lnSpc>
              <a:spcBef>
                <a:spcPts val="0"/>
              </a:spcBef>
              <a:spcAft>
                <a:spcPts val="0"/>
              </a:spcAft>
              <a:buClr>
                <a:srgbClr val="898989"/>
              </a:buClr>
              <a:buSzPts val="5700"/>
              <a:buFont typeface="Calibri"/>
              <a:buNone/>
              <a:defRPr sz="5700" b="0" i="0" u="none" strike="noStrike" cap="none">
                <a:solidFill>
                  <a:srgbClr val="898989"/>
                </a:solidFill>
                <a:latin typeface="Calibri"/>
                <a:ea typeface="Calibri"/>
                <a:cs typeface="Calibri"/>
                <a:sym typeface="Calibri"/>
              </a:defRPr>
            </a:lvl2pPr>
            <a:lvl3pPr marL="0" marR="0" lvl="2" indent="0" algn="r">
              <a:lnSpc>
                <a:spcPct val="100000"/>
              </a:lnSpc>
              <a:spcBef>
                <a:spcPts val="0"/>
              </a:spcBef>
              <a:spcAft>
                <a:spcPts val="0"/>
              </a:spcAft>
              <a:buClr>
                <a:srgbClr val="898989"/>
              </a:buClr>
              <a:buSzPts val="5700"/>
              <a:buFont typeface="Calibri"/>
              <a:buNone/>
              <a:defRPr sz="5700" b="0" i="0" u="none" strike="noStrike" cap="none">
                <a:solidFill>
                  <a:srgbClr val="898989"/>
                </a:solidFill>
                <a:latin typeface="Calibri"/>
                <a:ea typeface="Calibri"/>
                <a:cs typeface="Calibri"/>
                <a:sym typeface="Calibri"/>
              </a:defRPr>
            </a:lvl3pPr>
            <a:lvl4pPr marL="0" marR="0" lvl="3" indent="0" algn="r">
              <a:lnSpc>
                <a:spcPct val="100000"/>
              </a:lnSpc>
              <a:spcBef>
                <a:spcPts val="0"/>
              </a:spcBef>
              <a:spcAft>
                <a:spcPts val="0"/>
              </a:spcAft>
              <a:buClr>
                <a:srgbClr val="898989"/>
              </a:buClr>
              <a:buSzPts val="5700"/>
              <a:buFont typeface="Calibri"/>
              <a:buNone/>
              <a:defRPr sz="5700" b="0" i="0" u="none" strike="noStrike" cap="none">
                <a:solidFill>
                  <a:srgbClr val="898989"/>
                </a:solidFill>
                <a:latin typeface="Calibri"/>
                <a:ea typeface="Calibri"/>
                <a:cs typeface="Calibri"/>
                <a:sym typeface="Calibri"/>
              </a:defRPr>
            </a:lvl4pPr>
            <a:lvl5pPr marL="0" marR="0" lvl="4" indent="0" algn="r">
              <a:lnSpc>
                <a:spcPct val="100000"/>
              </a:lnSpc>
              <a:spcBef>
                <a:spcPts val="0"/>
              </a:spcBef>
              <a:spcAft>
                <a:spcPts val="0"/>
              </a:spcAft>
              <a:buClr>
                <a:srgbClr val="898989"/>
              </a:buClr>
              <a:buSzPts val="5700"/>
              <a:buFont typeface="Calibri"/>
              <a:buNone/>
              <a:defRPr sz="5700" b="0" i="0" u="none" strike="noStrike" cap="none">
                <a:solidFill>
                  <a:srgbClr val="898989"/>
                </a:solidFill>
                <a:latin typeface="Calibri"/>
                <a:ea typeface="Calibri"/>
                <a:cs typeface="Calibri"/>
                <a:sym typeface="Calibri"/>
              </a:defRPr>
            </a:lvl5pPr>
            <a:lvl6pPr marL="0" marR="0" lvl="5" indent="0" algn="r">
              <a:lnSpc>
                <a:spcPct val="100000"/>
              </a:lnSpc>
              <a:spcBef>
                <a:spcPts val="0"/>
              </a:spcBef>
              <a:spcAft>
                <a:spcPts val="0"/>
              </a:spcAft>
              <a:buClr>
                <a:srgbClr val="898989"/>
              </a:buClr>
              <a:buSzPts val="5700"/>
              <a:buFont typeface="Calibri"/>
              <a:buNone/>
              <a:defRPr sz="5700" b="0" i="0" u="none" strike="noStrike" cap="none">
                <a:solidFill>
                  <a:srgbClr val="898989"/>
                </a:solidFill>
                <a:latin typeface="Calibri"/>
                <a:ea typeface="Calibri"/>
                <a:cs typeface="Calibri"/>
                <a:sym typeface="Calibri"/>
              </a:defRPr>
            </a:lvl6pPr>
            <a:lvl7pPr marL="0" marR="0" lvl="6" indent="0" algn="r">
              <a:lnSpc>
                <a:spcPct val="100000"/>
              </a:lnSpc>
              <a:spcBef>
                <a:spcPts val="0"/>
              </a:spcBef>
              <a:spcAft>
                <a:spcPts val="0"/>
              </a:spcAft>
              <a:buClr>
                <a:srgbClr val="898989"/>
              </a:buClr>
              <a:buSzPts val="5700"/>
              <a:buFont typeface="Calibri"/>
              <a:buNone/>
              <a:defRPr sz="5700" b="0" i="0" u="none" strike="noStrike" cap="none">
                <a:solidFill>
                  <a:srgbClr val="898989"/>
                </a:solidFill>
                <a:latin typeface="Calibri"/>
                <a:ea typeface="Calibri"/>
                <a:cs typeface="Calibri"/>
                <a:sym typeface="Calibri"/>
              </a:defRPr>
            </a:lvl7pPr>
            <a:lvl8pPr marL="0" marR="0" lvl="7" indent="0" algn="r">
              <a:lnSpc>
                <a:spcPct val="100000"/>
              </a:lnSpc>
              <a:spcBef>
                <a:spcPts val="0"/>
              </a:spcBef>
              <a:spcAft>
                <a:spcPts val="0"/>
              </a:spcAft>
              <a:buClr>
                <a:srgbClr val="898989"/>
              </a:buClr>
              <a:buSzPts val="5700"/>
              <a:buFont typeface="Calibri"/>
              <a:buNone/>
              <a:defRPr sz="5700" b="0" i="0" u="none" strike="noStrike" cap="none">
                <a:solidFill>
                  <a:srgbClr val="898989"/>
                </a:solidFill>
                <a:latin typeface="Calibri"/>
                <a:ea typeface="Calibri"/>
                <a:cs typeface="Calibri"/>
                <a:sym typeface="Calibri"/>
              </a:defRPr>
            </a:lvl8pPr>
            <a:lvl9pPr marL="0" marR="0" lvl="8" indent="0" algn="r">
              <a:lnSpc>
                <a:spcPct val="100000"/>
              </a:lnSpc>
              <a:spcBef>
                <a:spcPts val="0"/>
              </a:spcBef>
              <a:spcAft>
                <a:spcPts val="0"/>
              </a:spcAft>
              <a:buClr>
                <a:srgbClr val="898989"/>
              </a:buClr>
              <a:buSzPts val="5700"/>
              <a:buFont typeface="Calibri"/>
              <a:buNone/>
              <a:defRPr sz="5700" b="0" i="0" u="none" strike="noStrike" cap="none">
                <a:solidFill>
                  <a:srgbClr val="898989"/>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‹nº›</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Cabeçalho da Seção" type="secHead">
  <p:cSld name="SECTION_HEADER">
    <p:spTree>
      <p:nvGrpSpPr>
        <p:cNvPr id="1" name="Shape 72"/>
        <p:cNvGrpSpPr/>
        <p:nvPr/>
      </p:nvGrpSpPr>
      <p:grpSpPr>
        <a:xfrm>
          <a:off x="0" y="0"/>
          <a:ext cx="0" cy="0"/>
          <a:chOff x="0" y="0"/>
          <a:chExt cx="0" cy="0"/>
        </a:xfrm>
      </p:grpSpPr>
      <p:sp>
        <p:nvSpPr>
          <p:cNvPr id="73" name="Google Shape;73;p12"/>
          <p:cNvSpPr txBox="1">
            <a:spLocks noGrp="1"/>
          </p:cNvSpPr>
          <p:nvPr>
            <p:ph type="title"/>
          </p:nvPr>
        </p:nvSpPr>
        <p:spPr>
          <a:xfrm>
            <a:off x="2559697" y="27763474"/>
            <a:ext cx="27543443" cy="8581073"/>
          </a:xfrm>
          <a:prstGeom prst="rect">
            <a:avLst/>
          </a:prstGeom>
          <a:noFill/>
          <a:ln>
            <a:noFill/>
          </a:ln>
        </p:spPr>
        <p:txBody>
          <a:bodyPr spcFirstLastPara="1" wrap="square" lIns="432050" tIns="216025" rIns="432050" bIns="216025" anchor="t" anchorCtr="0">
            <a:noAutofit/>
          </a:bodyPr>
          <a:lstStyle>
            <a:lvl1pPr lvl="0" algn="l">
              <a:lnSpc>
                <a:spcPct val="100000"/>
              </a:lnSpc>
              <a:spcBef>
                <a:spcPts val="0"/>
              </a:spcBef>
              <a:spcAft>
                <a:spcPts val="0"/>
              </a:spcAft>
              <a:buSzPts val="1400"/>
              <a:buNone/>
              <a:defRPr sz="18900" b="1" cap="none"/>
            </a:lvl1pPr>
            <a:lvl2pPr lvl="1" algn="ctr">
              <a:lnSpc>
                <a:spcPct val="100000"/>
              </a:lnSpc>
              <a:spcBef>
                <a:spcPts val="0"/>
              </a:spcBef>
              <a:spcAft>
                <a:spcPts val="0"/>
              </a:spcAft>
              <a:buSzPts val="1400"/>
              <a:buNone/>
              <a:defRPr/>
            </a:lvl2pPr>
            <a:lvl3pPr lvl="2" algn="ctr">
              <a:lnSpc>
                <a:spcPct val="100000"/>
              </a:lnSpc>
              <a:spcBef>
                <a:spcPts val="0"/>
              </a:spcBef>
              <a:spcAft>
                <a:spcPts val="0"/>
              </a:spcAft>
              <a:buSzPts val="1400"/>
              <a:buNone/>
              <a:defRPr/>
            </a:lvl3pPr>
            <a:lvl4pPr lvl="3" algn="ctr">
              <a:lnSpc>
                <a:spcPct val="100000"/>
              </a:lnSpc>
              <a:spcBef>
                <a:spcPts val="0"/>
              </a:spcBef>
              <a:spcAft>
                <a:spcPts val="0"/>
              </a:spcAft>
              <a:buSzPts val="1400"/>
              <a:buNone/>
              <a:defRPr/>
            </a:lvl4pPr>
            <a:lvl5pPr lvl="4" algn="ctr">
              <a:lnSpc>
                <a:spcPct val="100000"/>
              </a:lnSpc>
              <a:spcBef>
                <a:spcPts val="0"/>
              </a:spcBef>
              <a:spcAft>
                <a:spcPts val="0"/>
              </a:spcAft>
              <a:buSzPts val="1400"/>
              <a:buNone/>
              <a:defRPr/>
            </a:lvl5pPr>
            <a:lvl6pPr lvl="5" algn="ctr">
              <a:lnSpc>
                <a:spcPct val="100000"/>
              </a:lnSpc>
              <a:spcBef>
                <a:spcPts val="0"/>
              </a:spcBef>
              <a:spcAft>
                <a:spcPts val="0"/>
              </a:spcAft>
              <a:buSzPts val="1400"/>
              <a:buNone/>
              <a:defRPr/>
            </a:lvl6pPr>
            <a:lvl7pPr lvl="6" algn="ctr">
              <a:lnSpc>
                <a:spcPct val="100000"/>
              </a:lnSpc>
              <a:spcBef>
                <a:spcPts val="0"/>
              </a:spcBef>
              <a:spcAft>
                <a:spcPts val="0"/>
              </a:spcAft>
              <a:buSzPts val="1400"/>
              <a:buNone/>
              <a:defRPr/>
            </a:lvl7pPr>
            <a:lvl8pPr lvl="7" algn="ctr">
              <a:lnSpc>
                <a:spcPct val="100000"/>
              </a:lnSpc>
              <a:spcBef>
                <a:spcPts val="0"/>
              </a:spcBef>
              <a:spcAft>
                <a:spcPts val="0"/>
              </a:spcAft>
              <a:buSzPts val="1400"/>
              <a:buNone/>
              <a:defRPr/>
            </a:lvl8pPr>
            <a:lvl9pPr lvl="8" algn="ctr">
              <a:lnSpc>
                <a:spcPct val="100000"/>
              </a:lnSpc>
              <a:spcBef>
                <a:spcPts val="0"/>
              </a:spcBef>
              <a:spcAft>
                <a:spcPts val="0"/>
              </a:spcAft>
              <a:buSzPts val="1400"/>
              <a:buNone/>
              <a:defRPr/>
            </a:lvl9pPr>
          </a:lstStyle>
          <a:p>
            <a:endParaRPr/>
          </a:p>
        </p:txBody>
      </p:sp>
      <p:sp>
        <p:nvSpPr>
          <p:cNvPr id="74" name="Google Shape;74;p12"/>
          <p:cNvSpPr txBox="1">
            <a:spLocks noGrp="1"/>
          </p:cNvSpPr>
          <p:nvPr>
            <p:ph type="body" idx="1"/>
          </p:nvPr>
        </p:nvSpPr>
        <p:spPr>
          <a:xfrm>
            <a:off x="2559697" y="18312295"/>
            <a:ext cx="27543443" cy="9451178"/>
          </a:xfrm>
          <a:prstGeom prst="rect">
            <a:avLst/>
          </a:prstGeom>
          <a:noFill/>
          <a:ln>
            <a:noFill/>
          </a:ln>
        </p:spPr>
        <p:txBody>
          <a:bodyPr spcFirstLastPara="1" wrap="square" lIns="432050" tIns="216025" rIns="432050" bIns="216025" anchor="b" anchorCtr="0">
            <a:noAutofit/>
          </a:bodyPr>
          <a:lstStyle>
            <a:lvl1pPr marL="457200" lvl="0" indent="-228600" algn="l">
              <a:lnSpc>
                <a:spcPct val="100000"/>
              </a:lnSpc>
              <a:spcBef>
                <a:spcPts val="1900"/>
              </a:spcBef>
              <a:spcAft>
                <a:spcPts val="0"/>
              </a:spcAft>
              <a:buClr>
                <a:srgbClr val="888888"/>
              </a:buClr>
              <a:buSzPts val="9500"/>
              <a:buNone/>
              <a:defRPr sz="9500">
                <a:solidFill>
                  <a:srgbClr val="888888"/>
                </a:solidFill>
              </a:defRPr>
            </a:lvl1pPr>
            <a:lvl2pPr marL="914400" lvl="1" indent="-228600" algn="l">
              <a:lnSpc>
                <a:spcPct val="100000"/>
              </a:lnSpc>
              <a:spcBef>
                <a:spcPts val="1700"/>
              </a:spcBef>
              <a:spcAft>
                <a:spcPts val="0"/>
              </a:spcAft>
              <a:buClr>
                <a:srgbClr val="888888"/>
              </a:buClr>
              <a:buSzPts val="8500"/>
              <a:buNone/>
              <a:defRPr sz="8500">
                <a:solidFill>
                  <a:srgbClr val="888888"/>
                </a:solidFill>
              </a:defRPr>
            </a:lvl2pPr>
            <a:lvl3pPr marL="1371600" lvl="2" indent="-228600" algn="l">
              <a:lnSpc>
                <a:spcPct val="100000"/>
              </a:lnSpc>
              <a:spcBef>
                <a:spcPts val="1520"/>
              </a:spcBef>
              <a:spcAft>
                <a:spcPts val="0"/>
              </a:spcAft>
              <a:buClr>
                <a:srgbClr val="888888"/>
              </a:buClr>
              <a:buSzPts val="7600"/>
              <a:buNone/>
              <a:defRPr sz="7600">
                <a:solidFill>
                  <a:srgbClr val="888888"/>
                </a:solidFill>
              </a:defRPr>
            </a:lvl3pPr>
            <a:lvl4pPr marL="1828800" lvl="3" indent="-228600" algn="l">
              <a:lnSpc>
                <a:spcPct val="100000"/>
              </a:lnSpc>
              <a:spcBef>
                <a:spcPts val="1320"/>
              </a:spcBef>
              <a:spcAft>
                <a:spcPts val="0"/>
              </a:spcAft>
              <a:buClr>
                <a:srgbClr val="888888"/>
              </a:buClr>
              <a:buSzPts val="6600"/>
              <a:buNone/>
              <a:defRPr sz="6600">
                <a:solidFill>
                  <a:srgbClr val="888888"/>
                </a:solidFill>
              </a:defRPr>
            </a:lvl4pPr>
            <a:lvl5pPr marL="2286000" lvl="4" indent="-228600" algn="l">
              <a:lnSpc>
                <a:spcPct val="100000"/>
              </a:lnSpc>
              <a:spcBef>
                <a:spcPts val="1320"/>
              </a:spcBef>
              <a:spcAft>
                <a:spcPts val="0"/>
              </a:spcAft>
              <a:buClr>
                <a:srgbClr val="888888"/>
              </a:buClr>
              <a:buSzPts val="6600"/>
              <a:buNone/>
              <a:defRPr sz="6600">
                <a:solidFill>
                  <a:srgbClr val="888888"/>
                </a:solidFill>
              </a:defRPr>
            </a:lvl5pPr>
            <a:lvl6pPr marL="2743200" lvl="5" indent="-228600" algn="l">
              <a:lnSpc>
                <a:spcPct val="100000"/>
              </a:lnSpc>
              <a:spcBef>
                <a:spcPts val="1320"/>
              </a:spcBef>
              <a:spcAft>
                <a:spcPts val="0"/>
              </a:spcAft>
              <a:buClr>
                <a:srgbClr val="888888"/>
              </a:buClr>
              <a:buSzPts val="6600"/>
              <a:buNone/>
              <a:defRPr sz="6600">
                <a:solidFill>
                  <a:srgbClr val="888888"/>
                </a:solidFill>
              </a:defRPr>
            </a:lvl6pPr>
            <a:lvl7pPr marL="3200400" lvl="6" indent="-228600" algn="l">
              <a:lnSpc>
                <a:spcPct val="100000"/>
              </a:lnSpc>
              <a:spcBef>
                <a:spcPts val="1320"/>
              </a:spcBef>
              <a:spcAft>
                <a:spcPts val="0"/>
              </a:spcAft>
              <a:buClr>
                <a:srgbClr val="888888"/>
              </a:buClr>
              <a:buSzPts val="6600"/>
              <a:buNone/>
              <a:defRPr sz="6600">
                <a:solidFill>
                  <a:srgbClr val="888888"/>
                </a:solidFill>
              </a:defRPr>
            </a:lvl7pPr>
            <a:lvl8pPr marL="3657600" lvl="7" indent="-228600" algn="l">
              <a:lnSpc>
                <a:spcPct val="100000"/>
              </a:lnSpc>
              <a:spcBef>
                <a:spcPts val="1320"/>
              </a:spcBef>
              <a:spcAft>
                <a:spcPts val="0"/>
              </a:spcAft>
              <a:buClr>
                <a:srgbClr val="888888"/>
              </a:buClr>
              <a:buSzPts val="6600"/>
              <a:buNone/>
              <a:defRPr sz="6600">
                <a:solidFill>
                  <a:srgbClr val="888888"/>
                </a:solidFill>
              </a:defRPr>
            </a:lvl8pPr>
            <a:lvl9pPr marL="4114800" lvl="8" indent="-228600" algn="l">
              <a:lnSpc>
                <a:spcPct val="100000"/>
              </a:lnSpc>
              <a:spcBef>
                <a:spcPts val="1320"/>
              </a:spcBef>
              <a:spcAft>
                <a:spcPts val="0"/>
              </a:spcAft>
              <a:buClr>
                <a:srgbClr val="888888"/>
              </a:buClr>
              <a:buSzPts val="6600"/>
              <a:buNone/>
              <a:defRPr sz="6600">
                <a:solidFill>
                  <a:srgbClr val="888888"/>
                </a:solidFill>
              </a:defRPr>
            </a:lvl9pPr>
          </a:lstStyle>
          <a:p>
            <a:endParaRPr/>
          </a:p>
        </p:txBody>
      </p:sp>
      <p:sp>
        <p:nvSpPr>
          <p:cNvPr id="75" name="Google Shape;75;p12"/>
          <p:cNvSpPr txBox="1">
            <a:spLocks noGrp="1"/>
          </p:cNvSpPr>
          <p:nvPr>
            <p:ph type="dt" idx="10"/>
          </p:nvPr>
        </p:nvSpPr>
        <p:spPr>
          <a:xfrm>
            <a:off x="1620837" y="40044687"/>
            <a:ext cx="7559675" cy="2300287"/>
          </a:xfrm>
          <a:prstGeom prst="rect">
            <a:avLst/>
          </a:prstGeom>
          <a:noFill/>
          <a:ln>
            <a:noFill/>
          </a:ln>
        </p:spPr>
        <p:txBody>
          <a:bodyPr spcFirstLastPara="1" wrap="square" lIns="432050" tIns="216025" rIns="432050" bIns="216025" anchor="ctr" anchorCtr="0">
            <a:noAutofit/>
          </a:bodyPr>
          <a:lstStyle>
            <a:lvl1pPr lvl="0" algn="l">
              <a:lnSpc>
                <a:spcPct val="100000"/>
              </a:lnSpc>
              <a:spcBef>
                <a:spcPts val="0"/>
              </a:spcBef>
              <a:spcAft>
                <a:spcPts val="0"/>
              </a:spcAft>
              <a:buSzPts val="1400"/>
              <a:buNone/>
              <a:defRPr sz="5700">
                <a:solidFill>
                  <a:srgbClr val="898989"/>
                </a:solidFill>
                <a:latin typeface="Calibri"/>
                <a:ea typeface="Calibri"/>
                <a:cs typeface="Calibri"/>
                <a:sym typeface="Calibri"/>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6" name="Google Shape;76;p12"/>
          <p:cNvSpPr txBox="1">
            <a:spLocks noGrp="1"/>
          </p:cNvSpPr>
          <p:nvPr>
            <p:ph type="ftr" idx="11"/>
          </p:nvPr>
        </p:nvSpPr>
        <p:spPr>
          <a:xfrm>
            <a:off x="11071225" y="40044687"/>
            <a:ext cx="10261600" cy="2300287"/>
          </a:xfrm>
          <a:prstGeom prst="rect">
            <a:avLst/>
          </a:prstGeom>
          <a:noFill/>
          <a:ln>
            <a:noFill/>
          </a:ln>
        </p:spPr>
        <p:txBody>
          <a:bodyPr spcFirstLastPara="1" wrap="square" lIns="432050" tIns="216025" rIns="432050" bIns="216025"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7" name="Google Shape;77;p12"/>
          <p:cNvSpPr txBox="1">
            <a:spLocks noGrp="1"/>
          </p:cNvSpPr>
          <p:nvPr>
            <p:ph type="sldNum" idx="12"/>
          </p:nvPr>
        </p:nvSpPr>
        <p:spPr>
          <a:xfrm>
            <a:off x="23223537" y="40044687"/>
            <a:ext cx="7559675" cy="2300287"/>
          </a:xfrm>
          <a:prstGeom prst="rect">
            <a:avLst/>
          </a:prstGeom>
          <a:noFill/>
          <a:ln>
            <a:noFill/>
          </a:ln>
        </p:spPr>
        <p:txBody>
          <a:bodyPr spcFirstLastPara="1" wrap="square" lIns="432050" tIns="216025" rIns="432050" bIns="216025" anchor="ctr" anchorCtr="0">
            <a:noAutofit/>
          </a:bodyPr>
          <a:lstStyle>
            <a:lvl1pPr marL="0" marR="0" lvl="0" indent="0" algn="r">
              <a:lnSpc>
                <a:spcPct val="100000"/>
              </a:lnSpc>
              <a:spcBef>
                <a:spcPts val="0"/>
              </a:spcBef>
              <a:spcAft>
                <a:spcPts val="0"/>
              </a:spcAft>
              <a:buClr>
                <a:srgbClr val="898989"/>
              </a:buClr>
              <a:buSzPts val="5700"/>
              <a:buFont typeface="Calibri"/>
              <a:buNone/>
              <a:defRPr sz="5700" b="0" i="0" u="none" strike="noStrike" cap="none">
                <a:solidFill>
                  <a:srgbClr val="898989"/>
                </a:solidFill>
                <a:latin typeface="Calibri"/>
                <a:ea typeface="Calibri"/>
                <a:cs typeface="Calibri"/>
                <a:sym typeface="Calibri"/>
              </a:defRPr>
            </a:lvl1pPr>
            <a:lvl2pPr marL="0" marR="0" lvl="1" indent="0" algn="r">
              <a:lnSpc>
                <a:spcPct val="100000"/>
              </a:lnSpc>
              <a:spcBef>
                <a:spcPts val="0"/>
              </a:spcBef>
              <a:spcAft>
                <a:spcPts val="0"/>
              </a:spcAft>
              <a:buClr>
                <a:srgbClr val="898989"/>
              </a:buClr>
              <a:buSzPts val="5700"/>
              <a:buFont typeface="Calibri"/>
              <a:buNone/>
              <a:defRPr sz="5700" b="0" i="0" u="none" strike="noStrike" cap="none">
                <a:solidFill>
                  <a:srgbClr val="898989"/>
                </a:solidFill>
                <a:latin typeface="Calibri"/>
                <a:ea typeface="Calibri"/>
                <a:cs typeface="Calibri"/>
                <a:sym typeface="Calibri"/>
              </a:defRPr>
            </a:lvl2pPr>
            <a:lvl3pPr marL="0" marR="0" lvl="2" indent="0" algn="r">
              <a:lnSpc>
                <a:spcPct val="100000"/>
              </a:lnSpc>
              <a:spcBef>
                <a:spcPts val="0"/>
              </a:spcBef>
              <a:spcAft>
                <a:spcPts val="0"/>
              </a:spcAft>
              <a:buClr>
                <a:srgbClr val="898989"/>
              </a:buClr>
              <a:buSzPts val="5700"/>
              <a:buFont typeface="Calibri"/>
              <a:buNone/>
              <a:defRPr sz="5700" b="0" i="0" u="none" strike="noStrike" cap="none">
                <a:solidFill>
                  <a:srgbClr val="898989"/>
                </a:solidFill>
                <a:latin typeface="Calibri"/>
                <a:ea typeface="Calibri"/>
                <a:cs typeface="Calibri"/>
                <a:sym typeface="Calibri"/>
              </a:defRPr>
            </a:lvl3pPr>
            <a:lvl4pPr marL="0" marR="0" lvl="3" indent="0" algn="r">
              <a:lnSpc>
                <a:spcPct val="100000"/>
              </a:lnSpc>
              <a:spcBef>
                <a:spcPts val="0"/>
              </a:spcBef>
              <a:spcAft>
                <a:spcPts val="0"/>
              </a:spcAft>
              <a:buClr>
                <a:srgbClr val="898989"/>
              </a:buClr>
              <a:buSzPts val="5700"/>
              <a:buFont typeface="Calibri"/>
              <a:buNone/>
              <a:defRPr sz="5700" b="0" i="0" u="none" strike="noStrike" cap="none">
                <a:solidFill>
                  <a:srgbClr val="898989"/>
                </a:solidFill>
                <a:latin typeface="Calibri"/>
                <a:ea typeface="Calibri"/>
                <a:cs typeface="Calibri"/>
                <a:sym typeface="Calibri"/>
              </a:defRPr>
            </a:lvl4pPr>
            <a:lvl5pPr marL="0" marR="0" lvl="4" indent="0" algn="r">
              <a:lnSpc>
                <a:spcPct val="100000"/>
              </a:lnSpc>
              <a:spcBef>
                <a:spcPts val="0"/>
              </a:spcBef>
              <a:spcAft>
                <a:spcPts val="0"/>
              </a:spcAft>
              <a:buClr>
                <a:srgbClr val="898989"/>
              </a:buClr>
              <a:buSzPts val="5700"/>
              <a:buFont typeface="Calibri"/>
              <a:buNone/>
              <a:defRPr sz="5700" b="0" i="0" u="none" strike="noStrike" cap="none">
                <a:solidFill>
                  <a:srgbClr val="898989"/>
                </a:solidFill>
                <a:latin typeface="Calibri"/>
                <a:ea typeface="Calibri"/>
                <a:cs typeface="Calibri"/>
                <a:sym typeface="Calibri"/>
              </a:defRPr>
            </a:lvl5pPr>
            <a:lvl6pPr marL="0" marR="0" lvl="5" indent="0" algn="r">
              <a:lnSpc>
                <a:spcPct val="100000"/>
              </a:lnSpc>
              <a:spcBef>
                <a:spcPts val="0"/>
              </a:spcBef>
              <a:spcAft>
                <a:spcPts val="0"/>
              </a:spcAft>
              <a:buClr>
                <a:srgbClr val="898989"/>
              </a:buClr>
              <a:buSzPts val="5700"/>
              <a:buFont typeface="Calibri"/>
              <a:buNone/>
              <a:defRPr sz="5700" b="0" i="0" u="none" strike="noStrike" cap="none">
                <a:solidFill>
                  <a:srgbClr val="898989"/>
                </a:solidFill>
                <a:latin typeface="Calibri"/>
                <a:ea typeface="Calibri"/>
                <a:cs typeface="Calibri"/>
                <a:sym typeface="Calibri"/>
              </a:defRPr>
            </a:lvl6pPr>
            <a:lvl7pPr marL="0" marR="0" lvl="6" indent="0" algn="r">
              <a:lnSpc>
                <a:spcPct val="100000"/>
              </a:lnSpc>
              <a:spcBef>
                <a:spcPts val="0"/>
              </a:spcBef>
              <a:spcAft>
                <a:spcPts val="0"/>
              </a:spcAft>
              <a:buClr>
                <a:srgbClr val="898989"/>
              </a:buClr>
              <a:buSzPts val="5700"/>
              <a:buFont typeface="Calibri"/>
              <a:buNone/>
              <a:defRPr sz="5700" b="0" i="0" u="none" strike="noStrike" cap="none">
                <a:solidFill>
                  <a:srgbClr val="898989"/>
                </a:solidFill>
                <a:latin typeface="Calibri"/>
                <a:ea typeface="Calibri"/>
                <a:cs typeface="Calibri"/>
                <a:sym typeface="Calibri"/>
              </a:defRPr>
            </a:lvl7pPr>
            <a:lvl8pPr marL="0" marR="0" lvl="7" indent="0" algn="r">
              <a:lnSpc>
                <a:spcPct val="100000"/>
              </a:lnSpc>
              <a:spcBef>
                <a:spcPts val="0"/>
              </a:spcBef>
              <a:spcAft>
                <a:spcPts val="0"/>
              </a:spcAft>
              <a:buClr>
                <a:srgbClr val="898989"/>
              </a:buClr>
              <a:buSzPts val="5700"/>
              <a:buFont typeface="Calibri"/>
              <a:buNone/>
              <a:defRPr sz="5700" b="0" i="0" u="none" strike="noStrike" cap="none">
                <a:solidFill>
                  <a:srgbClr val="898989"/>
                </a:solidFill>
                <a:latin typeface="Calibri"/>
                <a:ea typeface="Calibri"/>
                <a:cs typeface="Calibri"/>
                <a:sym typeface="Calibri"/>
              </a:defRPr>
            </a:lvl8pPr>
            <a:lvl9pPr marL="0" marR="0" lvl="8" indent="0" algn="r">
              <a:lnSpc>
                <a:spcPct val="100000"/>
              </a:lnSpc>
              <a:spcBef>
                <a:spcPts val="0"/>
              </a:spcBef>
              <a:spcAft>
                <a:spcPts val="0"/>
              </a:spcAft>
              <a:buClr>
                <a:srgbClr val="898989"/>
              </a:buClr>
              <a:buSzPts val="5700"/>
              <a:buFont typeface="Calibri"/>
              <a:buNone/>
              <a:defRPr sz="5700" b="0" i="0" u="none" strike="noStrike" cap="none">
                <a:solidFill>
                  <a:srgbClr val="898989"/>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‹nº›</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Título e conteúdo" type="obj">
  <p:cSld name="OBJECT">
    <p:spTree>
      <p:nvGrpSpPr>
        <p:cNvPr id="1" name="Shape 78"/>
        <p:cNvGrpSpPr/>
        <p:nvPr/>
      </p:nvGrpSpPr>
      <p:grpSpPr>
        <a:xfrm>
          <a:off x="0" y="0"/>
          <a:ext cx="0" cy="0"/>
          <a:chOff x="0" y="0"/>
          <a:chExt cx="0" cy="0"/>
        </a:xfrm>
      </p:grpSpPr>
      <p:sp>
        <p:nvSpPr>
          <p:cNvPr id="79" name="Google Shape;79;p13"/>
          <p:cNvSpPr txBox="1">
            <a:spLocks noGrp="1"/>
          </p:cNvSpPr>
          <p:nvPr>
            <p:ph type="title"/>
          </p:nvPr>
        </p:nvSpPr>
        <p:spPr>
          <a:xfrm>
            <a:off x="1620837" y="1730375"/>
            <a:ext cx="29162375" cy="7200900"/>
          </a:xfrm>
          <a:prstGeom prst="rect">
            <a:avLst/>
          </a:prstGeom>
          <a:noFill/>
          <a:ln>
            <a:noFill/>
          </a:ln>
        </p:spPr>
        <p:txBody>
          <a:bodyPr spcFirstLastPara="1" wrap="square" lIns="432050" tIns="216025" rIns="432050" bIns="216025" anchor="ctr" anchorCtr="0">
            <a:noAutofit/>
          </a:bodyPr>
          <a:lstStyle>
            <a:lvl1pPr lvl="0" algn="ctr">
              <a:lnSpc>
                <a:spcPct val="100000"/>
              </a:lnSpc>
              <a:spcBef>
                <a:spcPts val="0"/>
              </a:spcBef>
              <a:spcAft>
                <a:spcPts val="0"/>
              </a:spcAft>
              <a:buSzPts val="1400"/>
              <a:buNone/>
              <a:defRPr/>
            </a:lvl1pPr>
            <a:lvl2pPr lvl="1" algn="ctr">
              <a:lnSpc>
                <a:spcPct val="100000"/>
              </a:lnSpc>
              <a:spcBef>
                <a:spcPts val="0"/>
              </a:spcBef>
              <a:spcAft>
                <a:spcPts val="0"/>
              </a:spcAft>
              <a:buSzPts val="1400"/>
              <a:buNone/>
              <a:defRPr/>
            </a:lvl2pPr>
            <a:lvl3pPr lvl="2" algn="ctr">
              <a:lnSpc>
                <a:spcPct val="100000"/>
              </a:lnSpc>
              <a:spcBef>
                <a:spcPts val="0"/>
              </a:spcBef>
              <a:spcAft>
                <a:spcPts val="0"/>
              </a:spcAft>
              <a:buSzPts val="1400"/>
              <a:buNone/>
              <a:defRPr/>
            </a:lvl3pPr>
            <a:lvl4pPr lvl="3" algn="ctr">
              <a:lnSpc>
                <a:spcPct val="100000"/>
              </a:lnSpc>
              <a:spcBef>
                <a:spcPts val="0"/>
              </a:spcBef>
              <a:spcAft>
                <a:spcPts val="0"/>
              </a:spcAft>
              <a:buSzPts val="1400"/>
              <a:buNone/>
              <a:defRPr/>
            </a:lvl4pPr>
            <a:lvl5pPr lvl="4" algn="ctr">
              <a:lnSpc>
                <a:spcPct val="100000"/>
              </a:lnSpc>
              <a:spcBef>
                <a:spcPts val="0"/>
              </a:spcBef>
              <a:spcAft>
                <a:spcPts val="0"/>
              </a:spcAft>
              <a:buSzPts val="1400"/>
              <a:buNone/>
              <a:defRPr/>
            </a:lvl5pPr>
            <a:lvl6pPr lvl="5" algn="ctr">
              <a:lnSpc>
                <a:spcPct val="100000"/>
              </a:lnSpc>
              <a:spcBef>
                <a:spcPts val="0"/>
              </a:spcBef>
              <a:spcAft>
                <a:spcPts val="0"/>
              </a:spcAft>
              <a:buSzPts val="1400"/>
              <a:buNone/>
              <a:defRPr/>
            </a:lvl6pPr>
            <a:lvl7pPr lvl="6" algn="ctr">
              <a:lnSpc>
                <a:spcPct val="100000"/>
              </a:lnSpc>
              <a:spcBef>
                <a:spcPts val="0"/>
              </a:spcBef>
              <a:spcAft>
                <a:spcPts val="0"/>
              </a:spcAft>
              <a:buSzPts val="1400"/>
              <a:buNone/>
              <a:defRPr/>
            </a:lvl7pPr>
            <a:lvl8pPr lvl="7" algn="ctr">
              <a:lnSpc>
                <a:spcPct val="100000"/>
              </a:lnSpc>
              <a:spcBef>
                <a:spcPts val="0"/>
              </a:spcBef>
              <a:spcAft>
                <a:spcPts val="0"/>
              </a:spcAft>
              <a:buSzPts val="1400"/>
              <a:buNone/>
              <a:defRPr/>
            </a:lvl8pPr>
            <a:lvl9pPr lvl="8" algn="ctr">
              <a:lnSpc>
                <a:spcPct val="100000"/>
              </a:lnSpc>
              <a:spcBef>
                <a:spcPts val="0"/>
              </a:spcBef>
              <a:spcAft>
                <a:spcPts val="0"/>
              </a:spcAft>
              <a:buSzPts val="1400"/>
              <a:buNone/>
              <a:defRPr/>
            </a:lvl9pPr>
          </a:lstStyle>
          <a:p>
            <a:endParaRPr/>
          </a:p>
        </p:txBody>
      </p:sp>
      <p:sp>
        <p:nvSpPr>
          <p:cNvPr id="80" name="Google Shape;80;p13"/>
          <p:cNvSpPr txBox="1">
            <a:spLocks noGrp="1"/>
          </p:cNvSpPr>
          <p:nvPr>
            <p:ph type="body" idx="1"/>
          </p:nvPr>
        </p:nvSpPr>
        <p:spPr>
          <a:xfrm>
            <a:off x="1620837" y="10080625"/>
            <a:ext cx="29162375" cy="28514675"/>
          </a:xfrm>
          <a:prstGeom prst="rect">
            <a:avLst/>
          </a:prstGeom>
          <a:noFill/>
          <a:ln>
            <a:noFill/>
          </a:ln>
        </p:spPr>
        <p:txBody>
          <a:bodyPr spcFirstLastPara="1" wrap="square" lIns="432050" tIns="216025" rIns="432050" bIns="216025" anchor="t" anchorCtr="0">
            <a:noAutofit/>
          </a:bodyPr>
          <a:lstStyle>
            <a:lvl1pPr marL="457200" lvl="0" indent="-342900" algn="l">
              <a:lnSpc>
                <a:spcPct val="100000"/>
              </a:lnSpc>
              <a:spcBef>
                <a:spcPts val="360"/>
              </a:spcBef>
              <a:spcAft>
                <a:spcPts val="0"/>
              </a:spcAft>
              <a:buClr>
                <a:schemeClr val="dk1"/>
              </a:buClr>
              <a:buSzPts val="1800"/>
              <a:buChar char="•"/>
              <a:defRPr/>
            </a:lvl1pPr>
            <a:lvl2pPr marL="914400" lvl="1" indent="-342900" algn="l">
              <a:lnSpc>
                <a:spcPct val="100000"/>
              </a:lnSpc>
              <a:spcBef>
                <a:spcPts val="360"/>
              </a:spcBef>
              <a:spcAft>
                <a:spcPts val="0"/>
              </a:spcAft>
              <a:buClr>
                <a:schemeClr val="dk1"/>
              </a:buClr>
              <a:buSzPts val="1800"/>
              <a:buChar char="–"/>
              <a:defRPr/>
            </a:lvl2pPr>
            <a:lvl3pPr marL="1371600" lvl="2" indent="-342900" algn="l">
              <a:lnSpc>
                <a:spcPct val="100000"/>
              </a:lnSpc>
              <a:spcBef>
                <a:spcPts val="360"/>
              </a:spcBef>
              <a:spcAft>
                <a:spcPts val="0"/>
              </a:spcAft>
              <a:buClr>
                <a:schemeClr val="dk1"/>
              </a:buClr>
              <a:buSzPts val="1800"/>
              <a:buChar char="•"/>
              <a:defRPr/>
            </a:lvl3pPr>
            <a:lvl4pPr marL="1828800" lvl="3" indent="-342900" algn="l">
              <a:lnSpc>
                <a:spcPct val="100000"/>
              </a:lnSpc>
              <a:spcBef>
                <a:spcPts val="360"/>
              </a:spcBef>
              <a:spcAft>
                <a:spcPts val="0"/>
              </a:spcAft>
              <a:buClr>
                <a:schemeClr val="dk1"/>
              </a:buClr>
              <a:buSzPts val="1800"/>
              <a:buChar char="–"/>
              <a:defRPr/>
            </a:lvl4pPr>
            <a:lvl5pPr marL="2286000" lvl="4" indent="-342900" algn="l">
              <a:lnSpc>
                <a:spcPct val="100000"/>
              </a:lnSpc>
              <a:spcBef>
                <a:spcPts val="360"/>
              </a:spcBef>
              <a:spcAft>
                <a:spcPts val="0"/>
              </a:spcAft>
              <a:buClr>
                <a:schemeClr val="dk1"/>
              </a:buClr>
              <a:buSzPts val="1800"/>
              <a:buChar char="»"/>
              <a:defRPr/>
            </a:lvl5pPr>
            <a:lvl6pPr marL="2743200" lvl="5" indent="-342900" algn="l">
              <a:lnSpc>
                <a:spcPct val="100000"/>
              </a:lnSpc>
              <a:spcBef>
                <a:spcPts val="360"/>
              </a:spcBef>
              <a:spcAft>
                <a:spcPts val="0"/>
              </a:spcAft>
              <a:buClr>
                <a:schemeClr val="dk1"/>
              </a:buClr>
              <a:buSzPts val="1800"/>
              <a:buChar char="•"/>
              <a:defRPr/>
            </a:lvl6pPr>
            <a:lvl7pPr marL="3200400" lvl="6" indent="-342900" algn="l">
              <a:lnSpc>
                <a:spcPct val="100000"/>
              </a:lnSpc>
              <a:spcBef>
                <a:spcPts val="360"/>
              </a:spcBef>
              <a:spcAft>
                <a:spcPts val="0"/>
              </a:spcAft>
              <a:buClr>
                <a:schemeClr val="dk1"/>
              </a:buClr>
              <a:buSzPts val="1800"/>
              <a:buChar char="•"/>
              <a:defRPr/>
            </a:lvl7pPr>
            <a:lvl8pPr marL="3657600" lvl="7" indent="-342900" algn="l">
              <a:lnSpc>
                <a:spcPct val="100000"/>
              </a:lnSpc>
              <a:spcBef>
                <a:spcPts val="360"/>
              </a:spcBef>
              <a:spcAft>
                <a:spcPts val="0"/>
              </a:spcAft>
              <a:buClr>
                <a:schemeClr val="dk1"/>
              </a:buClr>
              <a:buSzPts val="1800"/>
              <a:buChar char="•"/>
              <a:defRPr/>
            </a:lvl8pPr>
            <a:lvl9pPr marL="4114800" lvl="8" indent="-342900" algn="l">
              <a:lnSpc>
                <a:spcPct val="100000"/>
              </a:lnSpc>
              <a:spcBef>
                <a:spcPts val="360"/>
              </a:spcBef>
              <a:spcAft>
                <a:spcPts val="0"/>
              </a:spcAft>
              <a:buClr>
                <a:schemeClr val="dk1"/>
              </a:buClr>
              <a:buSzPts val="1800"/>
              <a:buChar char="•"/>
              <a:defRPr/>
            </a:lvl9pPr>
          </a:lstStyle>
          <a:p>
            <a:endParaRPr/>
          </a:p>
        </p:txBody>
      </p:sp>
      <p:sp>
        <p:nvSpPr>
          <p:cNvPr id="81" name="Google Shape;81;p13"/>
          <p:cNvSpPr txBox="1">
            <a:spLocks noGrp="1"/>
          </p:cNvSpPr>
          <p:nvPr>
            <p:ph type="dt" idx="10"/>
          </p:nvPr>
        </p:nvSpPr>
        <p:spPr>
          <a:xfrm>
            <a:off x="1620837" y="40044687"/>
            <a:ext cx="7559675" cy="2300287"/>
          </a:xfrm>
          <a:prstGeom prst="rect">
            <a:avLst/>
          </a:prstGeom>
          <a:noFill/>
          <a:ln>
            <a:noFill/>
          </a:ln>
        </p:spPr>
        <p:txBody>
          <a:bodyPr spcFirstLastPara="1" wrap="square" lIns="432050" tIns="216025" rIns="432050" bIns="216025" anchor="ctr" anchorCtr="0">
            <a:noAutofit/>
          </a:bodyPr>
          <a:lstStyle>
            <a:lvl1pPr lvl="0" algn="l">
              <a:lnSpc>
                <a:spcPct val="100000"/>
              </a:lnSpc>
              <a:spcBef>
                <a:spcPts val="0"/>
              </a:spcBef>
              <a:spcAft>
                <a:spcPts val="0"/>
              </a:spcAft>
              <a:buSzPts val="1400"/>
              <a:buNone/>
              <a:defRPr sz="5700">
                <a:solidFill>
                  <a:srgbClr val="898989"/>
                </a:solidFill>
                <a:latin typeface="Calibri"/>
                <a:ea typeface="Calibri"/>
                <a:cs typeface="Calibri"/>
                <a:sym typeface="Calibri"/>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82" name="Google Shape;82;p13"/>
          <p:cNvSpPr txBox="1">
            <a:spLocks noGrp="1"/>
          </p:cNvSpPr>
          <p:nvPr>
            <p:ph type="ftr" idx="11"/>
          </p:nvPr>
        </p:nvSpPr>
        <p:spPr>
          <a:xfrm>
            <a:off x="11071225" y="40044687"/>
            <a:ext cx="10261600" cy="2300287"/>
          </a:xfrm>
          <a:prstGeom prst="rect">
            <a:avLst/>
          </a:prstGeom>
          <a:noFill/>
          <a:ln>
            <a:noFill/>
          </a:ln>
        </p:spPr>
        <p:txBody>
          <a:bodyPr spcFirstLastPara="1" wrap="square" lIns="432050" tIns="216025" rIns="432050" bIns="216025"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83" name="Google Shape;83;p13"/>
          <p:cNvSpPr txBox="1">
            <a:spLocks noGrp="1"/>
          </p:cNvSpPr>
          <p:nvPr>
            <p:ph type="sldNum" idx="12"/>
          </p:nvPr>
        </p:nvSpPr>
        <p:spPr>
          <a:xfrm>
            <a:off x="23223537" y="40044687"/>
            <a:ext cx="7559675" cy="2300287"/>
          </a:xfrm>
          <a:prstGeom prst="rect">
            <a:avLst/>
          </a:prstGeom>
          <a:noFill/>
          <a:ln>
            <a:noFill/>
          </a:ln>
        </p:spPr>
        <p:txBody>
          <a:bodyPr spcFirstLastPara="1" wrap="square" lIns="432050" tIns="216025" rIns="432050" bIns="216025" anchor="ctr" anchorCtr="0">
            <a:noAutofit/>
          </a:bodyPr>
          <a:lstStyle>
            <a:lvl1pPr marL="0" marR="0" lvl="0" indent="0" algn="r">
              <a:lnSpc>
                <a:spcPct val="100000"/>
              </a:lnSpc>
              <a:spcBef>
                <a:spcPts val="0"/>
              </a:spcBef>
              <a:spcAft>
                <a:spcPts val="0"/>
              </a:spcAft>
              <a:buClr>
                <a:srgbClr val="898989"/>
              </a:buClr>
              <a:buSzPts val="5700"/>
              <a:buFont typeface="Calibri"/>
              <a:buNone/>
              <a:defRPr sz="5700" b="0" i="0" u="none" strike="noStrike" cap="none">
                <a:solidFill>
                  <a:srgbClr val="898989"/>
                </a:solidFill>
                <a:latin typeface="Calibri"/>
                <a:ea typeface="Calibri"/>
                <a:cs typeface="Calibri"/>
                <a:sym typeface="Calibri"/>
              </a:defRPr>
            </a:lvl1pPr>
            <a:lvl2pPr marL="0" marR="0" lvl="1" indent="0" algn="r">
              <a:lnSpc>
                <a:spcPct val="100000"/>
              </a:lnSpc>
              <a:spcBef>
                <a:spcPts val="0"/>
              </a:spcBef>
              <a:spcAft>
                <a:spcPts val="0"/>
              </a:spcAft>
              <a:buClr>
                <a:srgbClr val="898989"/>
              </a:buClr>
              <a:buSzPts val="5700"/>
              <a:buFont typeface="Calibri"/>
              <a:buNone/>
              <a:defRPr sz="5700" b="0" i="0" u="none" strike="noStrike" cap="none">
                <a:solidFill>
                  <a:srgbClr val="898989"/>
                </a:solidFill>
                <a:latin typeface="Calibri"/>
                <a:ea typeface="Calibri"/>
                <a:cs typeface="Calibri"/>
                <a:sym typeface="Calibri"/>
              </a:defRPr>
            </a:lvl2pPr>
            <a:lvl3pPr marL="0" marR="0" lvl="2" indent="0" algn="r">
              <a:lnSpc>
                <a:spcPct val="100000"/>
              </a:lnSpc>
              <a:spcBef>
                <a:spcPts val="0"/>
              </a:spcBef>
              <a:spcAft>
                <a:spcPts val="0"/>
              </a:spcAft>
              <a:buClr>
                <a:srgbClr val="898989"/>
              </a:buClr>
              <a:buSzPts val="5700"/>
              <a:buFont typeface="Calibri"/>
              <a:buNone/>
              <a:defRPr sz="5700" b="0" i="0" u="none" strike="noStrike" cap="none">
                <a:solidFill>
                  <a:srgbClr val="898989"/>
                </a:solidFill>
                <a:latin typeface="Calibri"/>
                <a:ea typeface="Calibri"/>
                <a:cs typeface="Calibri"/>
                <a:sym typeface="Calibri"/>
              </a:defRPr>
            </a:lvl3pPr>
            <a:lvl4pPr marL="0" marR="0" lvl="3" indent="0" algn="r">
              <a:lnSpc>
                <a:spcPct val="100000"/>
              </a:lnSpc>
              <a:spcBef>
                <a:spcPts val="0"/>
              </a:spcBef>
              <a:spcAft>
                <a:spcPts val="0"/>
              </a:spcAft>
              <a:buClr>
                <a:srgbClr val="898989"/>
              </a:buClr>
              <a:buSzPts val="5700"/>
              <a:buFont typeface="Calibri"/>
              <a:buNone/>
              <a:defRPr sz="5700" b="0" i="0" u="none" strike="noStrike" cap="none">
                <a:solidFill>
                  <a:srgbClr val="898989"/>
                </a:solidFill>
                <a:latin typeface="Calibri"/>
                <a:ea typeface="Calibri"/>
                <a:cs typeface="Calibri"/>
                <a:sym typeface="Calibri"/>
              </a:defRPr>
            </a:lvl4pPr>
            <a:lvl5pPr marL="0" marR="0" lvl="4" indent="0" algn="r">
              <a:lnSpc>
                <a:spcPct val="100000"/>
              </a:lnSpc>
              <a:spcBef>
                <a:spcPts val="0"/>
              </a:spcBef>
              <a:spcAft>
                <a:spcPts val="0"/>
              </a:spcAft>
              <a:buClr>
                <a:srgbClr val="898989"/>
              </a:buClr>
              <a:buSzPts val="5700"/>
              <a:buFont typeface="Calibri"/>
              <a:buNone/>
              <a:defRPr sz="5700" b="0" i="0" u="none" strike="noStrike" cap="none">
                <a:solidFill>
                  <a:srgbClr val="898989"/>
                </a:solidFill>
                <a:latin typeface="Calibri"/>
                <a:ea typeface="Calibri"/>
                <a:cs typeface="Calibri"/>
                <a:sym typeface="Calibri"/>
              </a:defRPr>
            </a:lvl5pPr>
            <a:lvl6pPr marL="0" marR="0" lvl="5" indent="0" algn="r">
              <a:lnSpc>
                <a:spcPct val="100000"/>
              </a:lnSpc>
              <a:spcBef>
                <a:spcPts val="0"/>
              </a:spcBef>
              <a:spcAft>
                <a:spcPts val="0"/>
              </a:spcAft>
              <a:buClr>
                <a:srgbClr val="898989"/>
              </a:buClr>
              <a:buSzPts val="5700"/>
              <a:buFont typeface="Calibri"/>
              <a:buNone/>
              <a:defRPr sz="5700" b="0" i="0" u="none" strike="noStrike" cap="none">
                <a:solidFill>
                  <a:srgbClr val="898989"/>
                </a:solidFill>
                <a:latin typeface="Calibri"/>
                <a:ea typeface="Calibri"/>
                <a:cs typeface="Calibri"/>
                <a:sym typeface="Calibri"/>
              </a:defRPr>
            </a:lvl6pPr>
            <a:lvl7pPr marL="0" marR="0" lvl="6" indent="0" algn="r">
              <a:lnSpc>
                <a:spcPct val="100000"/>
              </a:lnSpc>
              <a:spcBef>
                <a:spcPts val="0"/>
              </a:spcBef>
              <a:spcAft>
                <a:spcPts val="0"/>
              </a:spcAft>
              <a:buClr>
                <a:srgbClr val="898989"/>
              </a:buClr>
              <a:buSzPts val="5700"/>
              <a:buFont typeface="Calibri"/>
              <a:buNone/>
              <a:defRPr sz="5700" b="0" i="0" u="none" strike="noStrike" cap="none">
                <a:solidFill>
                  <a:srgbClr val="898989"/>
                </a:solidFill>
                <a:latin typeface="Calibri"/>
                <a:ea typeface="Calibri"/>
                <a:cs typeface="Calibri"/>
                <a:sym typeface="Calibri"/>
              </a:defRPr>
            </a:lvl7pPr>
            <a:lvl8pPr marL="0" marR="0" lvl="7" indent="0" algn="r">
              <a:lnSpc>
                <a:spcPct val="100000"/>
              </a:lnSpc>
              <a:spcBef>
                <a:spcPts val="0"/>
              </a:spcBef>
              <a:spcAft>
                <a:spcPts val="0"/>
              </a:spcAft>
              <a:buClr>
                <a:srgbClr val="898989"/>
              </a:buClr>
              <a:buSzPts val="5700"/>
              <a:buFont typeface="Calibri"/>
              <a:buNone/>
              <a:defRPr sz="5700" b="0" i="0" u="none" strike="noStrike" cap="none">
                <a:solidFill>
                  <a:srgbClr val="898989"/>
                </a:solidFill>
                <a:latin typeface="Calibri"/>
                <a:ea typeface="Calibri"/>
                <a:cs typeface="Calibri"/>
                <a:sym typeface="Calibri"/>
              </a:defRPr>
            </a:lvl8pPr>
            <a:lvl9pPr marL="0" marR="0" lvl="8" indent="0" algn="r">
              <a:lnSpc>
                <a:spcPct val="100000"/>
              </a:lnSpc>
              <a:spcBef>
                <a:spcPts val="0"/>
              </a:spcBef>
              <a:spcAft>
                <a:spcPts val="0"/>
              </a:spcAft>
              <a:buClr>
                <a:srgbClr val="898989"/>
              </a:buClr>
              <a:buSzPts val="5700"/>
              <a:buFont typeface="Calibri"/>
              <a:buNone/>
              <a:defRPr sz="5700" b="0" i="0" u="none" strike="noStrike" cap="none">
                <a:solidFill>
                  <a:srgbClr val="898989"/>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‹nº›</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ítulo e texto verticais" type="vertTitleAndTx">
  <p:cSld name="VERTICAL_TITLE_AND_VERTICAL_TEXT">
    <p:spTree>
      <p:nvGrpSpPr>
        <p:cNvPr id="1" name="Shape 21"/>
        <p:cNvGrpSpPr/>
        <p:nvPr/>
      </p:nvGrpSpPr>
      <p:grpSpPr>
        <a:xfrm>
          <a:off x="0" y="0"/>
          <a:ext cx="0" cy="0"/>
          <a:chOff x="0" y="0"/>
          <a:chExt cx="0" cy="0"/>
        </a:xfrm>
      </p:grpSpPr>
      <p:sp>
        <p:nvSpPr>
          <p:cNvPr id="22" name="Google Shape;22;p4"/>
          <p:cNvSpPr txBox="1">
            <a:spLocks noGrp="1"/>
          </p:cNvSpPr>
          <p:nvPr>
            <p:ph type="title"/>
          </p:nvPr>
        </p:nvSpPr>
        <p:spPr>
          <a:xfrm rot="5400000">
            <a:off x="-19953116" y="114109264"/>
            <a:ext cx="232249028" cy="25833229"/>
          </a:xfrm>
          <a:prstGeom prst="rect">
            <a:avLst/>
          </a:prstGeom>
          <a:noFill/>
          <a:ln>
            <a:noFill/>
          </a:ln>
        </p:spPr>
        <p:txBody>
          <a:bodyPr spcFirstLastPara="1" wrap="square" lIns="432050" tIns="216025" rIns="432050" bIns="216025" anchor="ctr" anchorCtr="0">
            <a:noAutofit/>
          </a:bodyPr>
          <a:lstStyle>
            <a:lvl1pPr lvl="0" algn="ctr">
              <a:lnSpc>
                <a:spcPct val="100000"/>
              </a:lnSpc>
              <a:spcBef>
                <a:spcPts val="0"/>
              </a:spcBef>
              <a:spcAft>
                <a:spcPts val="0"/>
              </a:spcAft>
              <a:buSzPts val="1400"/>
              <a:buNone/>
              <a:defRPr/>
            </a:lvl1pPr>
            <a:lvl2pPr lvl="1" algn="ctr">
              <a:lnSpc>
                <a:spcPct val="100000"/>
              </a:lnSpc>
              <a:spcBef>
                <a:spcPts val="0"/>
              </a:spcBef>
              <a:spcAft>
                <a:spcPts val="0"/>
              </a:spcAft>
              <a:buSzPts val="1400"/>
              <a:buNone/>
              <a:defRPr/>
            </a:lvl2pPr>
            <a:lvl3pPr lvl="2" algn="ctr">
              <a:lnSpc>
                <a:spcPct val="100000"/>
              </a:lnSpc>
              <a:spcBef>
                <a:spcPts val="0"/>
              </a:spcBef>
              <a:spcAft>
                <a:spcPts val="0"/>
              </a:spcAft>
              <a:buSzPts val="1400"/>
              <a:buNone/>
              <a:defRPr/>
            </a:lvl3pPr>
            <a:lvl4pPr lvl="3" algn="ctr">
              <a:lnSpc>
                <a:spcPct val="100000"/>
              </a:lnSpc>
              <a:spcBef>
                <a:spcPts val="0"/>
              </a:spcBef>
              <a:spcAft>
                <a:spcPts val="0"/>
              </a:spcAft>
              <a:buSzPts val="1400"/>
              <a:buNone/>
              <a:defRPr/>
            </a:lvl4pPr>
            <a:lvl5pPr lvl="4" algn="ctr">
              <a:lnSpc>
                <a:spcPct val="100000"/>
              </a:lnSpc>
              <a:spcBef>
                <a:spcPts val="0"/>
              </a:spcBef>
              <a:spcAft>
                <a:spcPts val="0"/>
              </a:spcAft>
              <a:buSzPts val="1400"/>
              <a:buNone/>
              <a:defRPr/>
            </a:lvl5pPr>
            <a:lvl6pPr lvl="5" algn="ctr">
              <a:lnSpc>
                <a:spcPct val="100000"/>
              </a:lnSpc>
              <a:spcBef>
                <a:spcPts val="0"/>
              </a:spcBef>
              <a:spcAft>
                <a:spcPts val="0"/>
              </a:spcAft>
              <a:buSzPts val="1400"/>
              <a:buNone/>
              <a:defRPr/>
            </a:lvl6pPr>
            <a:lvl7pPr lvl="6" algn="ctr">
              <a:lnSpc>
                <a:spcPct val="100000"/>
              </a:lnSpc>
              <a:spcBef>
                <a:spcPts val="0"/>
              </a:spcBef>
              <a:spcAft>
                <a:spcPts val="0"/>
              </a:spcAft>
              <a:buSzPts val="1400"/>
              <a:buNone/>
              <a:defRPr/>
            </a:lvl7pPr>
            <a:lvl8pPr lvl="7" algn="ctr">
              <a:lnSpc>
                <a:spcPct val="100000"/>
              </a:lnSpc>
              <a:spcBef>
                <a:spcPts val="0"/>
              </a:spcBef>
              <a:spcAft>
                <a:spcPts val="0"/>
              </a:spcAft>
              <a:buSzPts val="1400"/>
              <a:buNone/>
              <a:defRPr/>
            </a:lvl8pPr>
            <a:lvl9pPr lvl="8" algn="ctr">
              <a:lnSpc>
                <a:spcPct val="100000"/>
              </a:lnSpc>
              <a:spcBef>
                <a:spcPts val="0"/>
              </a:spcBef>
              <a:spcAft>
                <a:spcPts val="0"/>
              </a:spcAft>
              <a:buSzPts val="1400"/>
              <a:buNone/>
              <a:defRPr/>
            </a:lvl9pPr>
          </a:lstStyle>
          <a:p>
            <a:endParaRPr/>
          </a:p>
        </p:txBody>
      </p:sp>
      <p:sp>
        <p:nvSpPr>
          <p:cNvPr id="23" name="Google Shape;23;p4"/>
          <p:cNvSpPr txBox="1">
            <a:spLocks noGrp="1"/>
          </p:cNvSpPr>
          <p:nvPr>
            <p:ph type="body" idx="1"/>
          </p:nvPr>
        </p:nvSpPr>
        <p:spPr>
          <a:xfrm rot="5400000">
            <a:off x="-71895232" y="88540444"/>
            <a:ext cx="232249028" cy="76970870"/>
          </a:xfrm>
          <a:prstGeom prst="rect">
            <a:avLst/>
          </a:prstGeom>
          <a:noFill/>
          <a:ln>
            <a:noFill/>
          </a:ln>
        </p:spPr>
        <p:txBody>
          <a:bodyPr spcFirstLastPara="1" wrap="square" lIns="432050" tIns="216025" rIns="432050" bIns="216025" anchor="t" anchorCtr="0">
            <a:noAutofit/>
          </a:bodyPr>
          <a:lstStyle>
            <a:lvl1pPr marL="457200" lvl="0" indent="-342900" algn="l">
              <a:lnSpc>
                <a:spcPct val="100000"/>
              </a:lnSpc>
              <a:spcBef>
                <a:spcPts val="360"/>
              </a:spcBef>
              <a:spcAft>
                <a:spcPts val="0"/>
              </a:spcAft>
              <a:buClr>
                <a:schemeClr val="dk1"/>
              </a:buClr>
              <a:buSzPts val="1800"/>
              <a:buChar char="•"/>
              <a:defRPr/>
            </a:lvl1pPr>
            <a:lvl2pPr marL="914400" lvl="1" indent="-342900" algn="l">
              <a:lnSpc>
                <a:spcPct val="100000"/>
              </a:lnSpc>
              <a:spcBef>
                <a:spcPts val="360"/>
              </a:spcBef>
              <a:spcAft>
                <a:spcPts val="0"/>
              </a:spcAft>
              <a:buClr>
                <a:schemeClr val="dk1"/>
              </a:buClr>
              <a:buSzPts val="1800"/>
              <a:buChar char="–"/>
              <a:defRPr/>
            </a:lvl2pPr>
            <a:lvl3pPr marL="1371600" lvl="2" indent="-342900" algn="l">
              <a:lnSpc>
                <a:spcPct val="100000"/>
              </a:lnSpc>
              <a:spcBef>
                <a:spcPts val="360"/>
              </a:spcBef>
              <a:spcAft>
                <a:spcPts val="0"/>
              </a:spcAft>
              <a:buClr>
                <a:schemeClr val="dk1"/>
              </a:buClr>
              <a:buSzPts val="1800"/>
              <a:buChar char="•"/>
              <a:defRPr/>
            </a:lvl3pPr>
            <a:lvl4pPr marL="1828800" lvl="3" indent="-342900" algn="l">
              <a:lnSpc>
                <a:spcPct val="100000"/>
              </a:lnSpc>
              <a:spcBef>
                <a:spcPts val="360"/>
              </a:spcBef>
              <a:spcAft>
                <a:spcPts val="0"/>
              </a:spcAft>
              <a:buClr>
                <a:schemeClr val="dk1"/>
              </a:buClr>
              <a:buSzPts val="1800"/>
              <a:buChar char="–"/>
              <a:defRPr/>
            </a:lvl4pPr>
            <a:lvl5pPr marL="2286000" lvl="4" indent="-342900" algn="l">
              <a:lnSpc>
                <a:spcPct val="100000"/>
              </a:lnSpc>
              <a:spcBef>
                <a:spcPts val="360"/>
              </a:spcBef>
              <a:spcAft>
                <a:spcPts val="0"/>
              </a:spcAft>
              <a:buClr>
                <a:schemeClr val="dk1"/>
              </a:buClr>
              <a:buSzPts val="1800"/>
              <a:buChar char="»"/>
              <a:defRPr/>
            </a:lvl5pPr>
            <a:lvl6pPr marL="2743200" lvl="5" indent="-342900" algn="l">
              <a:lnSpc>
                <a:spcPct val="100000"/>
              </a:lnSpc>
              <a:spcBef>
                <a:spcPts val="360"/>
              </a:spcBef>
              <a:spcAft>
                <a:spcPts val="0"/>
              </a:spcAft>
              <a:buClr>
                <a:schemeClr val="dk1"/>
              </a:buClr>
              <a:buSzPts val="1800"/>
              <a:buChar char="•"/>
              <a:defRPr/>
            </a:lvl6pPr>
            <a:lvl7pPr marL="3200400" lvl="6" indent="-342900" algn="l">
              <a:lnSpc>
                <a:spcPct val="100000"/>
              </a:lnSpc>
              <a:spcBef>
                <a:spcPts val="360"/>
              </a:spcBef>
              <a:spcAft>
                <a:spcPts val="0"/>
              </a:spcAft>
              <a:buClr>
                <a:schemeClr val="dk1"/>
              </a:buClr>
              <a:buSzPts val="1800"/>
              <a:buChar char="•"/>
              <a:defRPr/>
            </a:lvl7pPr>
            <a:lvl8pPr marL="3657600" lvl="7" indent="-342900" algn="l">
              <a:lnSpc>
                <a:spcPct val="100000"/>
              </a:lnSpc>
              <a:spcBef>
                <a:spcPts val="360"/>
              </a:spcBef>
              <a:spcAft>
                <a:spcPts val="0"/>
              </a:spcAft>
              <a:buClr>
                <a:schemeClr val="dk1"/>
              </a:buClr>
              <a:buSzPts val="1800"/>
              <a:buChar char="•"/>
              <a:defRPr/>
            </a:lvl8pPr>
            <a:lvl9pPr marL="4114800" lvl="8" indent="-342900" algn="l">
              <a:lnSpc>
                <a:spcPct val="100000"/>
              </a:lnSpc>
              <a:spcBef>
                <a:spcPts val="360"/>
              </a:spcBef>
              <a:spcAft>
                <a:spcPts val="0"/>
              </a:spcAft>
              <a:buClr>
                <a:schemeClr val="dk1"/>
              </a:buClr>
              <a:buSzPts val="1800"/>
              <a:buChar char="•"/>
              <a:defRPr/>
            </a:lvl9pPr>
          </a:lstStyle>
          <a:p>
            <a:endParaRPr/>
          </a:p>
        </p:txBody>
      </p:sp>
      <p:sp>
        <p:nvSpPr>
          <p:cNvPr id="24" name="Google Shape;24;p4"/>
          <p:cNvSpPr txBox="1">
            <a:spLocks noGrp="1"/>
          </p:cNvSpPr>
          <p:nvPr>
            <p:ph type="dt" idx="10"/>
          </p:nvPr>
        </p:nvSpPr>
        <p:spPr>
          <a:xfrm>
            <a:off x="1620837" y="40044687"/>
            <a:ext cx="7559675" cy="2300287"/>
          </a:xfrm>
          <a:prstGeom prst="rect">
            <a:avLst/>
          </a:prstGeom>
          <a:noFill/>
          <a:ln>
            <a:noFill/>
          </a:ln>
        </p:spPr>
        <p:txBody>
          <a:bodyPr spcFirstLastPara="1" wrap="square" lIns="432050" tIns="216025" rIns="432050" bIns="216025" anchor="ctr" anchorCtr="0">
            <a:noAutofit/>
          </a:bodyPr>
          <a:lstStyle>
            <a:lvl1pPr lvl="0" algn="l">
              <a:lnSpc>
                <a:spcPct val="100000"/>
              </a:lnSpc>
              <a:spcBef>
                <a:spcPts val="0"/>
              </a:spcBef>
              <a:spcAft>
                <a:spcPts val="0"/>
              </a:spcAft>
              <a:buSzPts val="1400"/>
              <a:buNone/>
              <a:defRPr sz="5700">
                <a:solidFill>
                  <a:srgbClr val="898989"/>
                </a:solidFill>
                <a:latin typeface="Calibri"/>
                <a:ea typeface="Calibri"/>
                <a:cs typeface="Calibri"/>
                <a:sym typeface="Calibri"/>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5" name="Google Shape;25;p4"/>
          <p:cNvSpPr txBox="1">
            <a:spLocks noGrp="1"/>
          </p:cNvSpPr>
          <p:nvPr>
            <p:ph type="ftr" idx="11"/>
          </p:nvPr>
        </p:nvSpPr>
        <p:spPr>
          <a:xfrm>
            <a:off x="11071225" y="40044687"/>
            <a:ext cx="10261600" cy="2300287"/>
          </a:xfrm>
          <a:prstGeom prst="rect">
            <a:avLst/>
          </a:prstGeom>
          <a:noFill/>
          <a:ln>
            <a:noFill/>
          </a:ln>
        </p:spPr>
        <p:txBody>
          <a:bodyPr spcFirstLastPara="1" wrap="square" lIns="432050" tIns="216025" rIns="432050" bIns="216025"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6" name="Google Shape;26;p4"/>
          <p:cNvSpPr txBox="1">
            <a:spLocks noGrp="1"/>
          </p:cNvSpPr>
          <p:nvPr>
            <p:ph type="sldNum" idx="12"/>
          </p:nvPr>
        </p:nvSpPr>
        <p:spPr>
          <a:xfrm>
            <a:off x="23223537" y="40044687"/>
            <a:ext cx="7559675" cy="2300287"/>
          </a:xfrm>
          <a:prstGeom prst="rect">
            <a:avLst/>
          </a:prstGeom>
          <a:noFill/>
          <a:ln>
            <a:noFill/>
          </a:ln>
        </p:spPr>
        <p:txBody>
          <a:bodyPr spcFirstLastPara="1" wrap="square" lIns="432050" tIns="216025" rIns="432050" bIns="216025" anchor="ctr" anchorCtr="0">
            <a:noAutofit/>
          </a:bodyPr>
          <a:lstStyle>
            <a:lvl1pPr marL="0" marR="0" lvl="0" indent="0" algn="r">
              <a:lnSpc>
                <a:spcPct val="100000"/>
              </a:lnSpc>
              <a:spcBef>
                <a:spcPts val="0"/>
              </a:spcBef>
              <a:spcAft>
                <a:spcPts val="0"/>
              </a:spcAft>
              <a:buClr>
                <a:srgbClr val="898989"/>
              </a:buClr>
              <a:buSzPts val="5700"/>
              <a:buFont typeface="Calibri"/>
              <a:buNone/>
              <a:defRPr sz="5700" b="0" i="0" u="none" strike="noStrike" cap="none">
                <a:solidFill>
                  <a:srgbClr val="898989"/>
                </a:solidFill>
                <a:latin typeface="Calibri"/>
                <a:ea typeface="Calibri"/>
                <a:cs typeface="Calibri"/>
                <a:sym typeface="Calibri"/>
              </a:defRPr>
            </a:lvl1pPr>
            <a:lvl2pPr marL="0" marR="0" lvl="1" indent="0" algn="r">
              <a:lnSpc>
                <a:spcPct val="100000"/>
              </a:lnSpc>
              <a:spcBef>
                <a:spcPts val="0"/>
              </a:spcBef>
              <a:spcAft>
                <a:spcPts val="0"/>
              </a:spcAft>
              <a:buClr>
                <a:srgbClr val="898989"/>
              </a:buClr>
              <a:buSzPts val="5700"/>
              <a:buFont typeface="Calibri"/>
              <a:buNone/>
              <a:defRPr sz="5700" b="0" i="0" u="none" strike="noStrike" cap="none">
                <a:solidFill>
                  <a:srgbClr val="898989"/>
                </a:solidFill>
                <a:latin typeface="Calibri"/>
                <a:ea typeface="Calibri"/>
                <a:cs typeface="Calibri"/>
                <a:sym typeface="Calibri"/>
              </a:defRPr>
            </a:lvl2pPr>
            <a:lvl3pPr marL="0" marR="0" lvl="2" indent="0" algn="r">
              <a:lnSpc>
                <a:spcPct val="100000"/>
              </a:lnSpc>
              <a:spcBef>
                <a:spcPts val="0"/>
              </a:spcBef>
              <a:spcAft>
                <a:spcPts val="0"/>
              </a:spcAft>
              <a:buClr>
                <a:srgbClr val="898989"/>
              </a:buClr>
              <a:buSzPts val="5700"/>
              <a:buFont typeface="Calibri"/>
              <a:buNone/>
              <a:defRPr sz="5700" b="0" i="0" u="none" strike="noStrike" cap="none">
                <a:solidFill>
                  <a:srgbClr val="898989"/>
                </a:solidFill>
                <a:latin typeface="Calibri"/>
                <a:ea typeface="Calibri"/>
                <a:cs typeface="Calibri"/>
                <a:sym typeface="Calibri"/>
              </a:defRPr>
            </a:lvl3pPr>
            <a:lvl4pPr marL="0" marR="0" lvl="3" indent="0" algn="r">
              <a:lnSpc>
                <a:spcPct val="100000"/>
              </a:lnSpc>
              <a:spcBef>
                <a:spcPts val="0"/>
              </a:spcBef>
              <a:spcAft>
                <a:spcPts val="0"/>
              </a:spcAft>
              <a:buClr>
                <a:srgbClr val="898989"/>
              </a:buClr>
              <a:buSzPts val="5700"/>
              <a:buFont typeface="Calibri"/>
              <a:buNone/>
              <a:defRPr sz="5700" b="0" i="0" u="none" strike="noStrike" cap="none">
                <a:solidFill>
                  <a:srgbClr val="898989"/>
                </a:solidFill>
                <a:latin typeface="Calibri"/>
                <a:ea typeface="Calibri"/>
                <a:cs typeface="Calibri"/>
                <a:sym typeface="Calibri"/>
              </a:defRPr>
            </a:lvl4pPr>
            <a:lvl5pPr marL="0" marR="0" lvl="4" indent="0" algn="r">
              <a:lnSpc>
                <a:spcPct val="100000"/>
              </a:lnSpc>
              <a:spcBef>
                <a:spcPts val="0"/>
              </a:spcBef>
              <a:spcAft>
                <a:spcPts val="0"/>
              </a:spcAft>
              <a:buClr>
                <a:srgbClr val="898989"/>
              </a:buClr>
              <a:buSzPts val="5700"/>
              <a:buFont typeface="Calibri"/>
              <a:buNone/>
              <a:defRPr sz="5700" b="0" i="0" u="none" strike="noStrike" cap="none">
                <a:solidFill>
                  <a:srgbClr val="898989"/>
                </a:solidFill>
                <a:latin typeface="Calibri"/>
                <a:ea typeface="Calibri"/>
                <a:cs typeface="Calibri"/>
                <a:sym typeface="Calibri"/>
              </a:defRPr>
            </a:lvl5pPr>
            <a:lvl6pPr marL="0" marR="0" lvl="5" indent="0" algn="r">
              <a:lnSpc>
                <a:spcPct val="100000"/>
              </a:lnSpc>
              <a:spcBef>
                <a:spcPts val="0"/>
              </a:spcBef>
              <a:spcAft>
                <a:spcPts val="0"/>
              </a:spcAft>
              <a:buClr>
                <a:srgbClr val="898989"/>
              </a:buClr>
              <a:buSzPts val="5700"/>
              <a:buFont typeface="Calibri"/>
              <a:buNone/>
              <a:defRPr sz="5700" b="0" i="0" u="none" strike="noStrike" cap="none">
                <a:solidFill>
                  <a:srgbClr val="898989"/>
                </a:solidFill>
                <a:latin typeface="Calibri"/>
                <a:ea typeface="Calibri"/>
                <a:cs typeface="Calibri"/>
                <a:sym typeface="Calibri"/>
              </a:defRPr>
            </a:lvl6pPr>
            <a:lvl7pPr marL="0" marR="0" lvl="6" indent="0" algn="r">
              <a:lnSpc>
                <a:spcPct val="100000"/>
              </a:lnSpc>
              <a:spcBef>
                <a:spcPts val="0"/>
              </a:spcBef>
              <a:spcAft>
                <a:spcPts val="0"/>
              </a:spcAft>
              <a:buClr>
                <a:srgbClr val="898989"/>
              </a:buClr>
              <a:buSzPts val="5700"/>
              <a:buFont typeface="Calibri"/>
              <a:buNone/>
              <a:defRPr sz="5700" b="0" i="0" u="none" strike="noStrike" cap="none">
                <a:solidFill>
                  <a:srgbClr val="898989"/>
                </a:solidFill>
                <a:latin typeface="Calibri"/>
                <a:ea typeface="Calibri"/>
                <a:cs typeface="Calibri"/>
                <a:sym typeface="Calibri"/>
              </a:defRPr>
            </a:lvl7pPr>
            <a:lvl8pPr marL="0" marR="0" lvl="7" indent="0" algn="r">
              <a:lnSpc>
                <a:spcPct val="100000"/>
              </a:lnSpc>
              <a:spcBef>
                <a:spcPts val="0"/>
              </a:spcBef>
              <a:spcAft>
                <a:spcPts val="0"/>
              </a:spcAft>
              <a:buClr>
                <a:srgbClr val="898989"/>
              </a:buClr>
              <a:buSzPts val="5700"/>
              <a:buFont typeface="Calibri"/>
              <a:buNone/>
              <a:defRPr sz="5700" b="0" i="0" u="none" strike="noStrike" cap="none">
                <a:solidFill>
                  <a:srgbClr val="898989"/>
                </a:solidFill>
                <a:latin typeface="Calibri"/>
                <a:ea typeface="Calibri"/>
                <a:cs typeface="Calibri"/>
                <a:sym typeface="Calibri"/>
              </a:defRPr>
            </a:lvl8pPr>
            <a:lvl9pPr marL="0" marR="0" lvl="8" indent="0" algn="r">
              <a:lnSpc>
                <a:spcPct val="100000"/>
              </a:lnSpc>
              <a:spcBef>
                <a:spcPts val="0"/>
              </a:spcBef>
              <a:spcAft>
                <a:spcPts val="0"/>
              </a:spcAft>
              <a:buClr>
                <a:srgbClr val="898989"/>
              </a:buClr>
              <a:buSzPts val="5700"/>
              <a:buFont typeface="Calibri"/>
              <a:buNone/>
              <a:defRPr sz="5700" b="0" i="0" u="none" strike="noStrike" cap="none">
                <a:solidFill>
                  <a:srgbClr val="898989"/>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‹nº›</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ítulo e texto vertical" type="vertTx">
  <p:cSld name="VERTICAL_TEXT">
    <p:spTree>
      <p:nvGrpSpPr>
        <p:cNvPr id="1" name="Shape 27"/>
        <p:cNvGrpSpPr/>
        <p:nvPr/>
      </p:nvGrpSpPr>
      <p:grpSpPr>
        <a:xfrm>
          <a:off x="0" y="0"/>
          <a:ext cx="0" cy="0"/>
          <a:chOff x="0" y="0"/>
          <a:chExt cx="0" cy="0"/>
        </a:xfrm>
      </p:grpSpPr>
      <p:sp>
        <p:nvSpPr>
          <p:cNvPr id="28" name="Google Shape;28;p5"/>
          <p:cNvSpPr txBox="1">
            <a:spLocks noGrp="1"/>
          </p:cNvSpPr>
          <p:nvPr>
            <p:ph type="title"/>
          </p:nvPr>
        </p:nvSpPr>
        <p:spPr>
          <a:xfrm>
            <a:off x="1620837" y="1730375"/>
            <a:ext cx="29162375" cy="7200900"/>
          </a:xfrm>
          <a:prstGeom prst="rect">
            <a:avLst/>
          </a:prstGeom>
          <a:noFill/>
          <a:ln>
            <a:noFill/>
          </a:ln>
        </p:spPr>
        <p:txBody>
          <a:bodyPr spcFirstLastPara="1" wrap="square" lIns="432050" tIns="216025" rIns="432050" bIns="216025" anchor="ctr" anchorCtr="0">
            <a:noAutofit/>
          </a:bodyPr>
          <a:lstStyle>
            <a:lvl1pPr lvl="0" algn="ctr">
              <a:lnSpc>
                <a:spcPct val="100000"/>
              </a:lnSpc>
              <a:spcBef>
                <a:spcPts val="0"/>
              </a:spcBef>
              <a:spcAft>
                <a:spcPts val="0"/>
              </a:spcAft>
              <a:buSzPts val="1400"/>
              <a:buNone/>
              <a:defRPr/>
            </a:lvl1pPr>
            <a:lvl2pPr lvl="1" algn="ctr">
              <a:lnSpc>
                <a:spcPct val="100000"/>
              </a:lnSpc>
              <a:spcBef>
                <a:spcPts val="0"/>
              </a:spcBef>
              <a:spcAft>
                <a:spcPts val="0"/>
              </a:spcAft>
              <a:buSzPts val="1400"/>
              <a:buNone/>
              <a:defRPr/>
            </a:lvl2pPr>
            <a:lvl3pPr lvl="2" algn="ctr">
              <a:lnSpc>
                <a:spcPct val="100000"/>
              </a:lnSpc>
              <a:spcBef>
                <a:spcPts val="0"/>
              </a:spcBef>
              <a:spcAft>
                <a:spcPts val="0"/>
              </a:spcAft>
              <a:buSzPts val="1400"/>
              <a:buNone/>
              <a:defRPr/>
            </a:lvl3pPr>
            <a:lvl4pPr lvl="3" algn="ctr">
              <a:lnSpc>
                <a:spcPct val="100000"/>
              </a:lnSpc>
              <a:spcBef>
                <a:spcPts val="0"/>
              </a:spcBef>
              <a:spcAft>
                <a:spcPts val="0"/>
              </a:spcAft>
              <a:buSzPts val="1400"/>
              <a:buNone/>
              <a:defRPr/>
            </a:lvl4pPr>
            <a:lvl5pPr lvl="4" algn="ctr">
              <a:lnSpc>
                <a:spcPct val="100000"/>
              </a:lnSpc>
              <a:spcBef>
                <a:spcPts val="0"/>
              </a:spcBef>
              <a:spcAft>
                <a:spcPts val="0"/>
              </a:spcAft>
              <a:buSzPts val="1400"/>
              <a:buNone/>
              <a:defRPr/>
            </a:lvl5pPr>
            <a:lvl6pPr lvl="5" algn="ctr">
              <a:lnSpc>
                <a:spcPct val="100000"/>
              </a:lnSpc>
              <a:spcBef>
                <a:spcPts val="0"/>
              </a:spcBef>
              <a:spcAft>
                <a:spcPts val="0"/>
              </a:spcAft>
              <a:buSzPts val="1400"/>
              <a:buNone/>
              <a:defRPr/>
            </a:lvl6pPr>
            <a:lvl7pPr lvl="6" algn="ctr">
              <a:lnSpc>
                <a:spcPct val="100000"/>
              </a:lnSpc>
              <a:spcBef>
                <a:spcPts val="0"/>
              </a:spcBef>
              <a:spcAft>
                <a:spcPts val="0"/>
              </a:spcAft>
              <a:buSzPts val="1400"/>
              <a:buNone/>
              <a:defRPr/>
            </a:lvl7pPr>
            <a:lvl8pPr lvl="7" algn="ctr">
              <a:lnSpc>
                <a:spcPct val="100000"/>
              </a:lnSpc>
              <a:spcBef>
                <a:spcPts val="0"/>
              </a:spcBef>
              <a:spcAft>
                <a:spcPts val="0"/>
              </a:spcAft>
              <a:buSzPts val="1400"/>
              <a:buNone/>
              <a:defRPr/>
            </a:lvl8pPr>
            <a:lvl9pPr lvl="8" algn="ctr">
              <a:lnSpc>
                <a:spcPct val="100000"/>
              </a:lnSpc>
              <a:spcBef>
                <a:spcPts val="0"/>
              </a:spcBef>
              <a:spcAft>
                <a:spcPts val="0"/>
              </a:spcAft>
              <a:buSzPts val="1400"/>
              <a:buNone/>
              <a:defRPr/>
            </a:lvl9pPr>
          </a:lstStyle>
          <a:p>
            <a:endParaRPr/>
          </a:p>
        </p:txBody>
      </p:sp>
      <p:sp>
        <p:nvSpPr>
          <p:cNvPr id="29" name="Google Shape;29;p5"/>
          <p:cNvSpPr txBox="1">
            <a:spLocks noGrp="1"/>
          </p:cNvSpPr>
          <p:nvPr>
            <p:ph type="body" idx="1"/>
          </p:nvPr>
        </p:nvSpPr>
        <p:spPr>
          <a:xfrm rot="5400000">
            <a:off x="1944687" y="9756775"/>
            <a:ext cx="28514675" cy="29162375"/>
          </a:xfrm>
          <a:prstGeom prst="rect">
            <a:avLst/>
          </a:prstGeom>
          <a:noFill/>
          <a:ln>
            <a:noFill/>
          </a:ln>
        </p:spPr>
        <p:txBody>
          <a:bodyPr spcFirstLastPara="1" wrap="square" lIns="432050" tIns="216025" rIns="432050" bIns="216025" anchor="t" anchorCtr="0">
            <a:noAutofit/>
          </a:bodyPr>
          <a:lstStyle>
            <a:lvl1pPr marL="457200" lvl="0" indent="-342900" algn="l">
              <a:lnSpc>
                <a:spcPct val="100000"/>
              </a:lnSpc>
              <a:spcBef>
                <a:spcPts val="360"/>
              </a:spcBef>
              <a:spcAft>
                <a:spcPts val="0"/>
              </a:spcAft>
              <a:buClr>
                <a:schemeClr val="dk1"/>
              </a:buClr>
              <a:buSzPts val="1800"/>
              <a:buChar char="•"/>
              <a:defRPr/>
            </a:lvl1pPr>
            <a:lvl2pPr marL="914400" lvl="1" indent="-342900" algn="l">
              <a:lnSpc>
                <a:spcPct val="100000"/>
              </a:lnSpc>
              <a:spcBef>
                <a:spcPts val="360"/>
              </a:spcBef>
              <a:spcAft>
                <a:spcPts val="0"/>
              </a:spcAft>
              <a:buClr>
                <a:schemeClr val="dk1"/>
              </a:buClr>
              <a:buSzPts val="1800"/>
              <a:buChar char="–"/>
              <a:defRPr/>
            </a:lvl2pPr>
            <a:lvl3pPr marL="1371600" lvl="2" indent="-342900" algn="l">
              <a:lnSpc>
                <a:spcPct val="100000"/>
              </a:lnSpc>
              <a:spcBef>
                <a:spcPts val="360"/>
              </a:spcBef>
              <a:spcAft>
                <a:spcPts val="0"/>
              </a:spcAft>
              <a:buClr>
                <a:schemeClr val="dk1"/>
              </a:buClr>
              <a:buSzPts val="1800"/>
              <a:buChar char="•"/>
              <a:defRPr/>
            </a:lvl3pPr>
            <a:lvl4pPr marL="1828800" lvl="3" indent="-342900" algn="l">
              <a:lnSpc>
                <a:spcPct val="100000"/>
              </a:lnSpc>
              <a:spcBef>
                <a:spcPts val="360"/>
              </a:spcBef>
              <a:spcAft>
                <a:spcPts val="0"/>
              </a:spcAft>
              <a:buClr>
                <a:schemeClr val="dk1"/>
              </a:buClr>
              <a:buSzPts val="1800"/>
              <a:buChar char="–"/>
              <a:defRPr/>
            </a:lvl4pPr>
            <a:lvl5pPr marL="2286000" lvl="4" indent="-342900" algn="l">
              <a:lnSpc>
                <a:spcPct val="100000"/>
              </a:lnSpc>
              <a:spcBef>
                <a:spcPts val="360"/>
              </a:spcBef>
              <a:spcAft>
                <a:spcPts val="0"/>
              </a:spcAft>
              <a:buClr>
                <a:schemeClr val="dk1"/>
              </a:buClr>
              <a:buSzPts val="1800"/>
              <a:buChar char="»"/>
              <a:defRPr/>
            </a:lvl5pPr>
            <a:lvl6pPr marL="2743200" lvl="5" indent="-342900" algn="l">
              <a:lnSpc>
                <a:spcPct val="100000"/>
              </a:lnSpc>
              <a:spcBef>
                <a:spcPts val="360"/>
              </a:spcBef>
              <a:spcAft>
                <a:spcPts val="0"/>
              </a:spcAft>
              <a:buClr>
                <a:schemeClr val="dk1"/>
              </a:buClr>
              <a:buSzPts val="1800"/>
              <a:buChar char="•"/>
              <a:defRPr/>
            </a:lvl6pPr>
            <a:lvl7pPr marL="3200400" lvl="6" indent="-342900" algn="l">
              <a:lnSpc>
                <a:spcPct val="100000"/>
              </a:lnSpc>
              <a:spcBef>
                <a:spcPts val="360"/>
              </a:spcBef>
              <a:spcAft>
                <a:spcPts val="0"/>
              </a:spcAft>
              <a:buClr>
                <a:schemeClr val="dk1"/>
              </a:buClr>
              <a:buSzPts val="1800"/>
              <a:buChar char="•"/>
              <a:defRPr/>
            </a:lvl7pPr>
            <a:lvl8pPr marL="3657600" lvl="7" indent="-342900" algn="l">
              <a:lnSpc>
                <a:spcPct val="100000"/>
              </a:lnSpc>
              <a:spcBef>
                <a:spcPts val="360"/>
              </a:spcBef>
              <a:spcAft>
                <a:spcPts val="0"/>
              </a:spcAft>
              <a:buClr>
                <a:schemeClr val="dk1"/>
              </a:buClr>
              <a:buSzPts val="1800"/>
              <a:buChar char="•"/>
              <a:defRPr/>
            </a:lvl8pPr>
            <a:lvl9pPr marL="4114800" lvl="8" indent="-342900" algn="l">
              <a:lnSpc>
                <a:spcPct val="100000"/>
              </a:lnSpc>
              <a:spcBef>
                <a:spcPts val="360"/>
              </a:spcBef>
              <a:spcAft>
                <a:spcPts val="0"/>
              </a:spcAft>
              <a:buClr>
                <a:schemeClr val="dk1"/>
              </a:buClr>
              <a:buSzPts val="1800"/>
              <a:buChar char="•"/>
              <a:defRPr/>
            </a:lvl9pPr>
          </a:lstStyle>
          <a:p>
            <a:endParaRPr/>
          </a:p>
        </p:txBody>
      </p:sp>
      <p:sp>
        <p:nvSpPr>
          <p:cNvPr id="30" name="Google Shape;30;p5"/>
          <p:cNvSpPr txBox="1">
            <a:spLocks noGrp="1"/>
          </p:cNvSpPr>
          <p:nvPr>
            <p:ph type="dt" idx="10"/>
          </p:nvPr>
        </p:nvSpPr>
        <p:spPr>
          <a:xfrm>
            <a:off x="1620837" y="40044687"/>
            <a:ext cx="7559675" cy="2300287"/>
          </a:xfrm>
          <a:prstGeom prst="rect">
            <a:avLst/>
          </a:prstGeom>
          <a:noFill/>
          <a:ln>
            <a:noFill/>
          </a:ln>
        </p:spPr>
        <p:txBody>
          <a:bodyPr spcFirstLastPara="1" wrap="square" lIns="432050" tIns="216025" rIns="432050" bIns="216025" anchor="ctr" anchorCtr="0">
            <a:noAutofit/>
          </a:bodyPr>
          <a:lstStyle>
            <a:lvl1pPr lvl="0" algn="l">
              <a:lnSpc>
                <a:spcPct val="100000"/>
              </a:lnSpc>
              <a:spcBef>
                <a:spcPts val="0"/>
              </a:spcBef>
              <a:spcAft>
                <a:spcPts val="0"/>
              </a:spcAft>
              <a:buSzPts val="1400"/>
              <a:buNone/>
              <a:defRPr sz="5700">
                <a:solidFill>
                  <a:srgbClr val="898989"/>
                </a:solidFill>
                <a:latin typeface="Calibri"/>
                <a:ea typeface="Calibri"/>
                <a:cs typeface="Calibri"/>
                <a:sym typeface="Calibri"/>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1" name="Google Shape;31;p5"/>
          <p:cNvSpPr txBox="1">
            <a:spLocks noGrp="1"/>
          </p:cNvSpPr>
          <p:nvPr>
            <p:ph type="ftr" idx="11"/>
          </p:nvPr>
        </p:nvSpPr>
        <p:spPr>
          <a:xfrm>
            <a:off x="11071225" y="40044687"/>
            <a:ext cx="10261600" cy="2300287"/>
          </a:xfrm>
          <a:prstGeom prst="rect">
            <a:avLst/>
          </a:prstGeom>
          <a:noFill/>
          <a:ln>
            <a:noFill/>
          </a:ln>
        </p:spPr>
        <p:txBody>
          <a:bodyPr spcFirstLastPara="1" wrap="square" lIns="432050" tIns="216025" rIns="432050" bIns="216025"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2" name="Google Shape;32;p5"/>
          <p:cNvSpPr txBox="1">
            <a:spLocks noGrp="1"/>
          </p:cNvSpPr>
          <p:nvPr>
            <p:ph type="sldNum" idx="12"/>
          </p:nvPr>
        </p:nvSpPr>
        <p:spPr>
          <a:xfrm>
            <a:off x="23223537" y="40044687"/>
            <a:ext cx="7559675" cy="2300287"/>
          </a:xfrm>
          <a:prstGeom prst="rect">
            <a:avLst/>
          </a:prstGeom>
          <a:noFill/>
          <a:ln>
            <a:noFill/>
          </a:ln>
        </p:spPr>
        <p:txBody>
          <a:bodyPr spcFirstLastPara="1" wrap="square" lIns="432050" tIns="216025" rIns="432050" bIns="216025" anchor="ctr" anchorCtr="0">
            <a:noAutofit/>
          </a:bodyPr>
          <a:lstStyle>
            <a:lvl1pPr marL="0" marR="0" lvl="0" indent="0" algn="r">
              <a:lnSpc>
                <a:spcPct val="100000"/>
              </a:lnSpc>
              <a:spcBef>
                <a:spcPts val="0"/>
              </a:spcBef>
              <a:spcAft>
                <a:spcPts val="0"/>
              </a:spcAft>
              <a:buClr>
                <a:srgbClr val="898989"/>
              </a:buClr>
              <a:buSzPts val="5700"/>
              <a:buFont typeface="Calibri"/>
              <a:buNone/>
              <a:defRPr sz="5700" b="0" i="0" u="none" strike="noStrike" cap="none">
                <a:solidFill>
                  <a:srgbClr val="898989"/>
                </a:solidFill>
                <a:latin typeface="Calibri"/>
                <a:ea typeface="Calibri"/>
                <a:cs typeface="Calibri"/>
                <a:sym typeface="Calibri"/>
              </a:defRPr>
            </a:lvl1pPr>
            <a:lvl2pPr marL="0" marR="0" lvl="1" indent="0" algn="r">
              <a:lnSpc>
                <a:spcPct val="100000"/>
              </a:lnSpc>
              <a:spcBef>
                <a:spcPts val="0"/>
              </a:spcBef>
              <a:spcAft>
                <a:spcPts val="0"/>
              </a:spcAft>
              <a:buClr>
                <a:srgbClr val="898989"/>
              </a:buClr>
              <a:buSzPts val="5700"/>
              <a:buFont typeface="Calibri"/>
              <a:buNone/>
              <a:defRPr sz="5700" b="0" i="0" u="none" strike="noStrike" cap="none">
                <a:solidFill>
                  <a:srgbClr val="898989"/>
                </a:solidFill>
                <a:latin typeface="Calibri"/>
                <a:ea typeface="Calibri"/>
                <a:cs typeface="Calibri"/>
                <a:sym typeface="Calibri"/>
              </a:defRPr>
            </a:lvl2pPr>
            <a:lvl3pPr marL="0" marR="0" lvl="2" indent="0" algn="r">
              <a:lnSpc>
                <a:spcPct val="100000"/>
              </a:lnSpc>
              <a:spcBef>
                <a:spcPts val="0"/>
              </a:spcBef>
              <a:spcAft>
                <a:spcPts val="0"/>
              </a:spcAft>
              <a:buClr>
                <a:srgbClr val="898989"/>
              </a:buClr>
              <a:buSzPts val="5700"/>
              <a:buFont typeface="Calibri"/>
              <a:buNone/>
              <a:defRPr sz="5700" b="0" i="0" u="none" strike="noStrike" cap="none">
                <a:solidFill>
                  <a:srgbClr val="898989"/>
                </a:solidFill>
                <a:latin typeface="Calibri"/>
                <a:ea typeface="Calibri"/>
                <a:cs typeface="Calibri"/>
                <a:sym typeface="Calibri"/>
              </a:defRPr>
            </a:lvl3pPr>
            <a:lvl4pPr marL="0" marR="0" lvl="3" indent="0" algn="r">
              <a:lnSpc>
                <a:spcPct val="100000"/>
              </a:lnSpc>
              <a:spcBef>
                <a:spcPts val="0"/>
              </a:spcBef>
              <a:spcAft>
                <a:spcPts val="0"/>
              </a:spcAft>
              <a:buClr>
                <a:srgbClr val="898989"/>
              </a:buClr>
              <a:buSzPts val="5700"/>
              <a:buFont typeface="Calibri"/>
              <a:buNone/>
              <a:defRPr sz="5700" b="0" i="0" u="none" strike="noStrike" cap="none">
                <a:solidFill>
                  <a:srgbClr val="898989"/>
                </a:solidFill>
                <a:latin typeface="Calibri"/>
                <a:ea typeface="Calibri"/>
                <a:cs typeface="Calibri"/>
                <a:sym typeface="Calibri"/>
              </a:defRPr>
            </a:lvl4pPr>
            <a:lvl5pPr marL="0" marR="0" lvl="4" indent="0" algn="r">
              <a:lnSpc>
                <a:spcPct val="100000"/>
              </a:lnSpc>
              <a:spcBef>
                <a:spcPts val="0"/>
              </a:spcBef>
              <a:spcAft>
                <a:spcPts val="0"/>
              </a:spcAft>
              <a:buClr>
                <a:srgbClr val="898989"/>
              </a:buClr>
              <a:buSzPts val="5700"/>
              <a:buFont typeface="Calibri"/>
              <a:buNone/>
              <a:defRPr sz="5700" b="0" i="0" u="none" strike="noStrike" cap="none">
                <a:solidFill>
                  <a:srgbClr val="898989"/>
                </a:solidFill>
                <a:latin typeface="Calibri"/>
                <a:ea typeface="Calibri"/>
                <a:cs typeface="Calibri"/>
                <a:sym typeface="Calibri"/>
              </a:defRPr>
            </a:lvl5pPr>
            <a:lvl6pPr marL="0" marR="0" lvl="5" indent="0" algn="r">
              <a:lnSpc>
                <a:spcPct val="100000"/>
              </a:lnSpc>
              <a:spcBef>
                <a:spcPts val="0"/>
              </a:spcBef>
              <a:spcAft>
                <a:spcPts val="0"/>
              </a:spcAft>
              <a:buClr>
                <a:srgbClr val="898989"/>
              </a:buClr>
              <a:buSzPts val="5700"/>
              <a:buFont typeface="Calibri"/>
              <a:buNone/>
              <a:defRPr sz="5700" b="0" i="0" u="none" strike="noStrike" cap="none">
                <a:solidFill>
                  <a:srgbClr val="898989"/>
                </a:solidFill>
                <a:latin typeface="Calibri"/>
                <a:ea typeface="Calibri"/>
                <a:cs typeface="Calibri"/>
                <a:sym typeface="Calibri"/>
              </a:defRPr>
            </a:lvl6pPr>
            <a:lvl7pPr marL="0" marR="0" lvl="6" indent="0" algn="r">
              <a:lnSpc>
                <a:spcPct val="100000"/>
              </a:lnSpc>
              <a:spcBef>
                <a:spcPts val="0"/>
              </a:spcBef>
              <a:spcAft>
                <a:spcPts val="0"/>
              </a:spcAft>
              <a:buClr>
                <a:srgbClr val="898989"/>
              </a:buClr>
              <a:buSzPts val="5700"/>
              <a:buFont typeface="Calibri"/>
              <a:buNone/>
              <a:defRPr sz="5700" b="0" i="0" u="none" strike="noStrike" cap="none">
                <a:solidFill>
                  <a:srgbClr val="898989"/>
                </a:solidFill>
                <a:latin typeface="Calibri"/>
                <a:ea typeface="Calibri"/>
                <a:cs typeface="Calibri"/>
                <a:sym typeface="Calibri"/>
              </a:defRPr>
            </a:lvl7pPr>
            <a:lvl8pPr marL="0" marR="0" lvl="7" indent="0" algn="r">
              <a:lnSpc>
                <a:spcPct val="100000"/>
              </a:lnSpc>
              <a:spcBef>
                <a:spcPts val="0"/>
              </a:spcBef>
              <a:spcAft>
                <a:spcPts val="0"/>
              </a:spcAft>
              <a:buClr>
                <a:srgbClr val="898989"/>
              </a:buClr>
              <a:buSzPts val="5700"/>
              <a:buFont typeface="Calibri"/>
              <a:buNone/>
              <a:defRPr sz="5700" b="0" i="0" u="none" strike="noStrike" cap="none">
                <a:solidFill>
                  <a:srgbClr val="898989"/>
                </a:solidFill>
                <a:latin typeface="Calibri"/>
                <a:ea typeface="Calibri"/>
                <a:cs typeface="Calibri"/>
                <a:sym typeface="Calibri"/>
              </a:defRPr>
            </a:lvl8pPr>
            <a:lvl9pPr marL="0" marR="0" lvl="8" indent="0" algn="r">
              <a:lnSpc>
                <a:spcPct val="100000"/>
              </a:lnSpc>
              <a:spcBef>
                <a:spcPts val="0"/>
              </a:spcBef>
              <a:spcAft>
                <a:spcPts val="0"/>
              </a:spcAft>
              <a:buClr>
                <a:srgbClr val="898989"/>
              </a:buClr>
              <a:buSzPts val="5700"/>
              <a:buFont typeface="Calibri"/>
              <a:buNone/>
              <a:defRPr sz="5700" b="0" i="0" u="none" strike="noStrike" cap="none">
                <a:solidFill>
                  <a:srgbClr val="898989"/>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‹nº›</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Imagem com Legenda" type="picTx">
  <p:cSld name="PICTURE_WITH_CAPTION_TEXT">
    <p:spTree>
      <p:nvGrpSpPr>
        <p:cNvPr id="1" name="Shape 33"/>
        <p:cNvGrpSpPr/>
        <p:nvPr/>
      </p:nvGrpSpPr>
      <p:grpSpPr>
        <a:xfrm>
          <a:off x="0" y="0"/>
          <a:ext cx="0" cy="0"/>
          <a:chOff x="0" y="0"/>
          <a:chExt cx="0" cy="0"/>
        </a:xfrm>
      </p:grpSpPr>
      <p:sp>
        <p:nvSpPr>
          <p:cNvPr id="34" name="Google Shape;34;p6"/>
          <p:cNvSpPr txBox="1">
            <a:spLocks noGrp="1"/>
          </p:cNvSpPr>
          <p:nvPr>
            <p:ph type="title"/>
          </p:nvPr>
        </p:nvSpPr>
        <p:spPr>
          <a:xfrm>
            <a:off x="6351421" y="30243781"/>
            <a:ext cx="19442430" cy="3570449"/>
          </a:xfrm>
          <a:prstGeom prst="rect">
            <a:avLst/>
          </a:prstGeom>
          <a:noFill/>
          <a:ln>
            <a:noFill/>
          </a:ln>
        </p:spPr>
        <p:txBody>
          <a:bodyPr spcFirstLastPara="1" wrap="square" lIns="432050" tIns="216025" rIns="432050" bIns="216025" anchor="b" anchorCtr="0">
            <a:noAutofit/>
          </a:bodyPr>
          <a:lstStyle>
            <a:lvl1pPr lvl="0" algn="l">
              <a:lnSpc>
                <a:spcPct val="100000"/>
              </a:lnSpc>
              <a:spcBef>
                <a:spcPts val="0"/>
              </a:spcBef>
              <a:spcAft>
                <a:spcPts val="0"/>
              </a:spcAft>
              <a:buSzPts val="1400"/>
              <a:buNone/>
              <a:defRPr sz="9500" b="1"/>
            </a:lvl1pPr>
            <a:lvl2pPr lvl="1" algn="ctr">
              <a:lnSpc>
                <a:spcPct val="100000"/>
              </a:lnSpc>
              <a:spcBef>
                <a:spcPts val="0"/>
              </a:spcBef>
              <a:spcAft>
                <a:spcPts val="0"/>
              </a:spcAft>
              <a:buSzPts val="1400"/>
              <a:buNone/>
              <a:defRPr/>
            </a:lvl2pPr>
            <a:lvl3pPr lvl="2" algn="ctr">
              <a:lnSpc>
                <a:spcPct val="100000"/>
              </a:lnSpc>
              <a:spcBef>
                <a:spcPts val="0"/>
              </a:spcBef>
              <a:spcAft>
                <a:spcPts val="0"/>
              </a:spcAft>
              <a:buSzPts val="1400"/>
              <a:buNone/>
              <a:defRPr/>
            </a:lvl3pPr>
            <a:lvl4pPr lvl="3" algn="ctr">
              <a:lnSpc>
                <a:spcPct val="100000"/>
              </a:lnSpc>
              <a:spcBef>
                <a:spcPts val="0"/>
              </a:spcBef>
              <a:spcAft>
                <a:spcPts val="0"/>
              </a:spcAft>
              <a:buSzPts val="1400"/>
              <a:buNone/>
              <a:defRPr/>
            </a:lvl4pPr>
            <a:lvl5pPr lvl="4" algn="ctr">
              <a:lnSpc>
                <a:spcPct val="100000"/>
              </a:lnSpc>
              <a:spcBef>
                <a:spcPts val="0"/>
              </a:spcBef>
              <a:spcAft>
                <a:spcPts val="0"/>
              </a:spcAft>
              <a:buSzPts val="1400"/>
              <a:buNone/>
              <a:defRPr/>
            </a:lvl5pPr>
            <a:lvl6pPr lvl="5" algn="ctr">
              <a:lnSpc>
                <a:spcPct val="100000"/>
              </a:lnSpc>
              <a:spcBef>
                <a:spcPts val="0"/>
              </a:spcBef>
              <a:spcAft>
                <a:spcPts val="0"/>
              </a:spcAft>
              <a:buSzPts val="1400"/>
              <a:buNone/>
              <a:defRPr/>
            </a:lvl6pPr>
            <a:lvl7pPr lvl="6" algn="ctr">
              <a:lnSpc>
                <a:spcPct val="100000"/>
              </a:lnSpc>
              <a:spcBef>
                <a:spcPts val="0"/>
              </a:spcBef>
              <a:spcAft>
                <a:spcPts val="0"/>
              </a:spcAft>
              <a:buSzPts val="1400"/>
              <a:buNone/>
              <a:defRPr/>
            </a:lvl7pPr>
            <a:lvl8pPr lvl="7" algn="ctr">
              <a:lnSpc>
                <a:spcPct val="100000"/>
              </a:lnSpc>
              <a:spcBef>
                <a:spcPts val="0"/>
              </a:spcBef>
              <a:spcAft>
                <a:spcPts val="0"/>
              </a:spcAft>
              <a:buSzPts val="1400"/>
              <a:buNone/>
              <a:defRPr/>
            </a:lvl8pPr>
            <a:lvl9pPr lvl="8" algn="ctr">
              <a:lnSpc>
                <a:spcPct val="100000"/>
              </a:lnSpc>
              <a:spcBef>
                <a:spcPts val="0"/>
              </a:spcBef>
              <a:spcAft>
                <a:spcPts val="0"/>
              </a:spcAft>
              <a:buSzPts val="1400"/>
              <a:buNone/>
              <a:defRPr/>
            </a:lvl9pPr>
          </a:lstStyle>
          <a:p>
            <a:endParaRPr/>
          </a:p>
        </p:txBody>
      </p:sp>
      <p:sp>
        <p:nvSpPr>
          <p:cNvPr id="35" name="Google Shape;35;p6"/>
          <p:cNvSpPr>
            <a:spLocks noGrp="1"/>
          </p:cNvSpPr>
          <p:nvPr>
            <p:ph type="pic" idx="2"/>
          </p:nvPr>
        </p:nvSpPr>
        <p:spPr>
          <a:xfrm>
            <a:off x="6351421" y="3860483"/>
            <a:ext cx="19442430" cy="25923240"/>
          </a:xfrm>
          <a:prstGeom prst="rect">
            <a:avLst/>
          </a:prstGeom>
          <a:noFill/>
          <a:ln>
            <a:noFill/>
          </a:ln>
        </p:spPr>
      </p:sp>
      <p:sp>
        <p:nvSpPr>
          <p:cNvPr id="36" name="Google Shape;36;p6"/>
          <p:cNvSpPr txBox="1">
            <a:spLocks noGrp="1"/>
          </p:cNvSpPr>
          <p:nvPr>
            <p:ph type="body" idx="1"/>
          </p:nvPr>
        </p:nvSpPr>
        <p:spPr>
          <a:xfrm>
            <a:off x="6351421" y="33814230"/>
            <a:ext cx="19442430" cy="5070631"/>
          </a:xfrm>
          <a:prstGeom prst="rect">
            <a:avLst/>
          </a:prstGeom>
          <a:noFill/>
          <a:ln>
            <a:noFill/>
          </a:ln>
        </p:spPr>
        <p:txBody>
          <a:bodyPr spcFirstLastPara="1" wrap="square" lIns="432050" tIns="216025" rIns="432050" bIns="216025" anchor="t" anchorCtr="0">
            <a:noAutofit/>
          </a:bodyPr>
          <a:lstStyle>
            <a:lvl1pPr marL="457200" lvl="0" indent="-228600" algn="l">
              <a:lnSpc>
                <a:spcPct val="100000"/>
              </a:lnSpc>
              <a:spcBef>
                <a:spcPts val="1320"/>
              </a:spcBef>
              <a:spcAft>
                <a:spcPts val="0"/>
              </a:spcAft>
              <a:buClr>
                <a:schemeClr val="dk1"/>
              </a:buClr>
              <a:buSzPts val="6600"/>
              <a:buNone/>
              <a:defRPr sz="6600"/>
            </a:lvl1pPr>
            <a:lvl2pPr marL="914400" lvl="1" indent="-228600" algn="l">
              <a:lnSpc>
                <a:spcPct val="100000"/>
              </a:lnSpc>
              <a:spcBef>
                <a:spcPts val="1140"/>
              </a:spcBef>
              <a:spcAft>
                <a:spcPts val="0"/>
              </a:spcAft>
              <a:buClr>
                <a:schemeClr val="dk1"/>
              </a:buClr>
              <a:buSzPts val="5700"/>
              <a:buNone/>
              <a:defRPr sz="5700"/>
            </a:lvl2pPr>
            <a:lvl3pPr marL="1371600" lvl="2" indent="-228600" algn="l">
              <a:lnSpc>
                <a:spcPct val="100000"/>
              </a:lnSpc>
              <a:spcBef>
                <a:spcPts val="940"/>
              </a:spcBef>
              <a:spcAft>
                <a:spcPts val="0"/>
              </a:spcAft>
              <a:buClr>
                <a:schemeClr val="dk1"/>
              </a:buClr>
              <a:buSzPts val="4700"/>
              <a:buNone/>
              <a:defRPr sz="4700"/>
            </a:lvl3pPr>
            <a:lvl4pPr marL="1828800" lvl="3" indent="-228600" algn="l">
              <a:lnSpc>
                <a:spcPct val="100000"/>
              </a:lnSpc>
              <a:spcBef>
                <a:spcPts val="860"/>
              </a:spcBef>
              <a:spcAft>
                <a:spcPts val="0"/>
              </a:spcAft>
              <a:buClr>
                <a:schemeClr val="dk1"/>
              </a:buClr>
              <a:buSzPts val="4300"/>
              <a:buNone/>
              <a:defRPr sz="4300"/>
            </a:lvl4pPr>
            <a:lvl5pPr marL="2286000" lvl="4" indent="-228600" algn="l">
              <a:lnSpc>
                <a:spcPct val="100000"/>
              </a:lnSpc>
              <a:spcBef>
                <a:spcPts val="860"/>
              </a:spcBef>
              <a:spcAft>
                <a:spcPts val="0"/>
              </a:spcAft>
              <a:buClr>
                <a:schemeClr val="dk1"/>
              </a:buClr>
              <a:buSzPts val="4300"/>
              <a:buNone/>
              <a:defRPr sz="4300"/>
            </a:lvl5pPr>
            <a:lvl6pPr marL="2743200" lvl="5" indent="-228600" algn="l">
              <a:lnSpc>
                <a:spcPct val="100000"/>
              </a:lnSpc>
              <a:spcBef>
                <a:spcPts val="860"/>
              </a:spcBef>
              <a:spcAft>
                <a:spcPts val="0"/>
              </a:spcAft>
              <a:buClr>
                <a:schemeClr val="dk1"/>
              </a:buClr>
              <a:buSzPts val="4300"/>
              <a:buNone/>
              <a:defRPr sz="4300"/>
            </a:lvl6pPr>
            <a:lvl7pPr marL="3200400" lvl="6" indent="-228600" algn="l">
              <a:lnSpc>
                <a:spcPct val="100000"/>
              </a:lnSpc>
              <a:spcBef>
                <a:spcPts val="860"/>
              </a:spcBef>
              <a:spcAft>
                <a:spcPts val="0"/>
              </a:spcAft>
              <a:buClr>
                <a:schemeClr val="dk1"/>
              </a:buClr>
              <a:buSzPts val="4300"/>
              <a:buNone/>
              <a:defRPr sz="4300"/>
            </a:lvl7pPr>
            <a:lvl8pPr marL="3657600" lvl="7" indent="-228600" algn="l">
              <a:lnSpc>
                <a:spcPct val="100000"/>
              </a:lnSpc>
              <a:spcBef>
                <a:spcPts val="860"/>
              </a:spcBef>
              <a:spcAft>
                <a:spcPts val="0"/>
              </a:spcAft>
              <a:buClr>
                <a:schemeClr val="dk1"/>
              </a:buClr>
              <a:buSzPts val="4300"/>
              <a:buNone/>
              <a:defRPr sz="4300"/>
            </a:lvl8pPr>
            <a:lvl9pPr marL="4114800" lvl="8" indent="-228600" algn="l">
              <a:lnSpc>
                <a:spcPct val="100000"/>
              </a:lnSpc>
              <a:spcBef>
                <a:spcPts val="860"/>
              </a:spcBef>
              <a:spcAft>
                <a:spcPts val="0"/>
              </a:spcAft>
              <a:buClr>
                <a:schemeClr val="dk1"/>
              </a:buClr>
              <a:buSzPts val="4300"/>
              <a:buNone/>
              <a:defRPr sz="4300"/>
            </a:lvl9pPr>
          </a:lstStyle>
          <a:p>
            <a:endParaRPr/>
          </a:p>
        </p:txBody>
      </p:sp>
      <p:sp>
        <p:nvSpPr>
          <p:cNvPr id="37" name="Google Shape;37;p6"/>
          <p:cNvSpPr txBox="1">
            <a:spLocks noGrp="1"/>
          </p:cNvSpPr>
          <p:nvPr>
            <p:ph type="dt" idx="10"/>
          </p:nvPr>
        </p:nvSpPr>
        <p:spPr>
          <a:xfrm>
            <a:off x="1620837" y="40044687"/>
            <a:ext cx="7559675" cy="2300287"/>
          </a:xfrm>
          <a:prstGeom prst="rect">
            <a:avLst/>
          </a:prstGeom>
          <a:noFill/>
          <a:ln>
            <a:noFill/>
          </a:ln>
        </p:spPr>
        <p:txBody>
          <a:bodyPr spcFirstLastPara="1" wrap="square" lIns="432050" tIns="216025" rIns="432050" bIns="216025" anchor="ctr" anchorCtr="0">
            <a:noAutofit/>
          </a:bodyPr>
          <a:lstStyle>
            <a:lvl1pPr lvl="0" algn="l">
              <a:lnSpc>
                <a:spcPct val="100000"/>
              </a:lnSpc>
              <a:spcBef>
                <a:spcPts val="0"/>
              </a:spcBef>
              <a:spcAft>
                <a:spcPts val="0"/>
              </a:spcAft>
              <a:buSzPts val="1400"/>
              <a:buNone/>
              <a:defRPr sz="5700">
                <a:solidFill>
                  <a:srgbClr val="898989"/>
                </a:solidFill>
                <a:latin typeface="Calibri"/>
                <a:ea typeface="Calibri"/>
                <a:cs typeface="Calibri"/>
                <a:sym typeface="Calibri"/>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8" name="Google Shape;38;p6"/>
          <p:cNvSpPr txBox="1">
            <a:spLocks noGrp="1"/>
          </p:cNvSpPr>
          <p:nvPr>
            <p:ph type="ftr" idx="11"/>
          </p:nvPr>
        </p:nvSpPr>
        <p:spPr>
          <a:xfrm>
            <a:off x="11071225" y="40044687"/>
            <a:ext cx="10261600" cy="2300287"/>
          </a:xfrm>
          <a:prstGeom prst="rect">
            <a:avLst/>
          </a:prstGeom>
          <a:noFill/>
          <a:ln>
            <a:noFill/>
          </a:ln>
        </p:spPr>
        <p:txBody>
          <a:bodyPr spcFirstLastPara="1" wrap="square" lIns="432050" tIns="216025" rIns="432050" bIns="216025"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9" name="Google Shape;39;p6"/>
          <p:cNvSpPr txBox="1">
            <a:spLocks noGrp="1"/>
          </p:cNvSpPr>
          <p:nvPr>
            <p:ph type="sldNum" idx="12"/>
          </p:nvPr>
        </p:nvSpPr>
        <p:spPr>
          <a:xfrm>
            <a:off x="23223537" y="40044687"/>
            <a:ext cx="7559675" cy="2300287"/>
          </a:xfrm>
          <a:prstGeom prst="rect">
            <a:avLst/>
          </a:prstGeom>
          <a:noFill/>
          <a:ln>
            <a:noFill/>
          </a:ln>
        </p:spPr>
        <p:txBody>
          <a:bodyPr spcFirstLastPara="1" wrap="square" lIns="432050" tIns="216025" rIns="432050" bIns="216025" anchor="ctr" anchorCtr="0">
            <a:noAutofit/>
          </a:bodyPr>
          <a:lstStyle>
            <a:lvl1pPr marL="0" marR="0" lvl="0" indent="0" algn="r">
              <a:lnSpc>
                <a:spcPct val="100000"/>
              </a:lnSpc>
              <a:spcBef>
                <a:spcPts val="0"/>
              </a:spcBef>
              <a:spcAft>
                <a:spcPts val="0"/>
              </a:spcAft>
              <a:buClr>
                <a:srgbClr val="898989"/>
              </a:buClr>
              <a:buSzPts val="5700"/>
              <a:buFont typeface="Calibri"/>
              <a:buNone/>
              <a:defRPr sz="5700" b="0" i="0" u="none" strike="noStrike" cap="none">
                <a:solidFill>
                  <a:srgbClr val="898989"/>
                </a:solidFill>
                <a:latin typeface="Calibri"/>
                <a:ea typeface="Calibri"/>
                <a:cs typeface="Calibri"/>
                <a:sym typeface="Calibri"/>
              </a:defRPr>
            </a:lvl1pPr>
            <a:lvl2pPr marL="0" marR="0" lvl="1" indent="0" algn="r">
              <a:lnSpc>
                <a:spcPct val="100000"/>
              </a:lnSpc>
              <a:spcBef>
                <a:spcPts val="0"/>
              </a:spcBef>
              <a:spcAft>
                <a:spcPts val="0"/>
              </a:spcAft>
              <a:buClr>
                <a:srgbClr val="898989"/>
              </a:buClr>
              <a:buSzPts val="5700"/>
              <a:buFont typeface="Calibri"/>
              <a:buNone/>
              <a:defRPr sz="5700" b="0" i="0" u="none" strike="noStrike" cap="none">
                <a:solidFill>
                  <a:srgbClr val="898989"/>
                </a:solidFill>
                <a:latin typeface="Calibri"/>
                <a:ea typeface="Calibri"/>
                <a:cs typeface="Calibri"/>
                <a:sym typeface="Calibri"/>
              </a:defRPr>
            </a:lvl2pPr>
            <a:lvl3pPr marL="0" marR="0" lvl="2" indent="0" algn="r">
              <a:lnSpc>
                <a:spcPct val="100000"/>
              </a:lnSpc>
              <a:spcBef>
                <a:spcPts val="0"/>
              </a:spcBef>
              <a:spcAft>
                <a:spcPts val="0"/>
              </a:spcAft>
              <a:buClr>
                <a:srgbClr val="898989"/>
              </a:buClr>
              <a:buSzPts val="5700"/>
              <a:buFont typeface="Calibri"/>
              <a:buNone/>
              <a:defRPr sz="5700" b="0" i="0" u="none" strike="noStrike" cap="none">
                <a:solidFill>
                  <a:srgbClr val="898989"/>
                </a:solidFill>
                <a:latin typeface="Calibri"/>
                <a:ea typeface="Calibri"/>
                <a:cs typeface="Calibri"/>
                <a:sym typeface="Calibri"/>
              </a:defRPr>
            </a:lvl3pPr>
            <a:lvl4pPr marL="0" marR="0" lvl="3" indent="0" algn="r">
              <a:lnSpc>
                <a:spcPct val="100000"/>
              </a:lnSpc>
              <a:spcBef>
                <a:spcPts val="0"/>
              </a:spcBef>
              <a:spcAft>
                <a:spcPts val="0"/>
              </a:spcAft>
              <a:buClr>
                <a:srgbClr val="898989"/>
              </a:buClr>
              <a:buSzPts val="5700"/>
              <a:buFont typeface="Calibri"/>
              <a:buNone/>
              <a:defRPr sz="5700" b="0" i="0" u="none" strike="noStrike" cap="none">
                <a:solidFill>
                  <a:srgbClr val="898989"/>
                </a:solidFill>
                <a:latin typeface="Calibri"/>
                <a:ea typeface="Calibri"/>
                <a:cs typeface="Calibri"/>
                <a:sym typeface="Calibri"/>
              </a:defRPr>
            </a:lvl4pPr>
            <a:lvl5pPr marL="0" marR="0" lvl="4" indent="0" algn="r">
              <a:lnSpc>
                <a:spcPct val="100000"/>
              </a:lnSpc>
              <a:spcBef>
                <a:spcPts val="0"/>
              </a:spcBef>
              <a:spcAft>
                <a:spcPts val="0"/>
              </a:spcAft>
              <a:buClr>
                <a:srgbClr val="898989"/>
              </a:buClr>
              <a:buSzPts val="5700"/>
              <a:buFont typeface="Calibri"/>
              <a:buNone/>
              <a:defRPr sz="5700" b="0" i="0" u="none" strike="noStrike" cap="none">
                <a:solidFill>
                  <a:srgbClr val="898989"/>
                </a:solidFill>
                <a:latin typeface="Calibri"/>
                <a:ea typeface="Calibri"/>
                <a:cs typeface="Calibri"/>
                <a:sym typeface="Calibri"/>
              </a:defRPr>
            </a:lvl5pPr>
            <a:lvl6pPr marL="0" marR="0" lvl="5" indent="0" algn="r">
              <a:lnSpc>
                <a:spcPct val="100000"/>
              </a:lnSpc>
              <a:spcBef>
                <a:spcPts val="0"/>
              </a:spcBef>
              <a:spcAft>
                <a:spcPts val="0"/>
              </a:spcAft>
              <a:buClr>
                <a:srgbClr val="898989"/>
              </a:buClr>
              <a:buSzPts val="5700"/>
              <a:buFont typeface="Calibri"/>
              <a:buNone/>
              <a:defRPr sz="5700" b="0" i="0" u="none" strike="noStrike" cap="none">
                <a:solidFill>
                  <a:srgbClr val="898989"/>
                </a:solidFill>
                <a:latin typeface="Calibri"/>
                <a:ea typeface="Calibri"/>
                <a:cs typeface="Calibri"/>
                <a:sym typeface="Calibri"/>
              </a:defRPr>
            </a:lvl6pPr>
            <a:lvl7pPr marL="0" marR="0" lvl="6" indent="0" algn="r">
              <a:lnSpc>
                <a:spcPct val="100000"/>
              </a:lnSpc>
              <a:spcBef>
                <a:spcPts val="0"/>
              </a:spcBef>
              <a:spcAft>
                <a:spcPts val="0"/>
              </a:spcAft>
              <a:buClr>
                <a:srgbClr val="898989"/>
              </a:buClr>
              <a:buSzPts val="5700"/>
              <a:buFont typeface="Calibri"/>
              <a:buNone/>
              <a:defRPr sz="5700" b="0" i="0" u="none" strike="noStrike" cap="none">
                <a:solidFill>
                  <a:srgbClr val="898989"/>
                </a:solidFill>
                <a:latin typeface="Calibri"/>
                <a:ea typeface="Calibri"/>
                <a:cs typeface="Calibri"/>
                <a:sym typeface="Calibri"/>
              </a:defRPr>
            </a:lvl7pPr>
            <a:lvl8pPr marL="0" marR="0" lvl="7" indent="0" algn="r">
              <a:lnSpc>
                <a:spcPct val="100000"/>
              </a:lnSpc>
              <a:spcBef>
                <a:spcPts val="0"/>
              </a:spcBef>
              <a:spcAft>
                <a:spcPts val="0"/>
              </a:spcAft>
              <a:buClr>
                <a:srgbClr val="898989"/>
              </a:buClr>
              <a:buSzPts val="5700"/>
              <a:buFont typeface="Calibri"/>
              <a:buNone/>
              <a:defRPr sz="5700" b="0" i="0" u="none" strike="noStrike" cap="none">
                <a:solidFill>
                  <a:srgbClr val="898989"/>
                </a:solidFill>
                <a:latin typeface="Calibri"/>
                <a:ea typeface="Calibri"/>
                <a:cs typeface="Calibri"/>
                <a:sym typeface="Calibri"/>
              </a:defRPr>
            </a:lvl8pPr>
            <a:lvl9pPr marL="0" marR="0" lvl="8" indent="0" algn="r">
              <a:lnSpc>
                <a:spcPct val="100000"/>
              </a:lnSpc>
              <a:spcBef>
                <a:spcPts val="0"/>
              </a:spcBef>
              <a:spcAft>
                <a:spcPts val="0"/>
              </a:spcAft>
              <a:buClr>
                <a:srgbClr val="898989"/>
              </a:buClr>
              <a:buSzPts val="5700"/>
              <a:buFont typeface="Calibri"/>
              <a:buNone/>
              <a:defRPr sz="5700" b="0" i="0" u="none" strike="noStrike" cap="none">
                <a:solidFill>
                  <a:srgbClr val="898989"/>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‹nº›</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onteúdo com Legenda" type="objTx">
  <p:cSld name="OBJECT_WITH_CAPTION_TEXT">
    <p:spTree>
      <p:nvGrpSpPr>
        <p:cNvPr id="1" name="Shape 40"/>
        <p:cNvGrpSpPr/>
        <p:nvPr/>
      </p:nvGrpSpPr>
      <p:grpSpPr>
        <a:xfrm>
          <a:off x="0" y="0"/>
          <a:ext cx="0" cy="0"/>
          <a:chOff x="0" y="0"/>
          <a:chExt cx="0" cy="0"/>
        </a:xfrm>
      </p:grpSpPr>
      <p:sp>
        <p:nvSpPr>
          <p:cNvPr id="41" name="Google Shape;41;p7"/>
          <p:cNvSpPr txBox="1">
            <a:spLocks noGrp="1"/>
          </p:cNvSpPr>
          <p:nvPr>
            <p:ph type="title"/>
          </p:nvPr>
        </p:nvSpPr>
        <p:spPr>
          <a:xfrm>
            <a:off x="1620206" y="1720216"/>
            <a:ext cx="10660709" cy="7320915"/>
          </a:xfrm>
          <a:prstGeom prst="rect">
            <a:avLst/>
          </a:prstGeom>
          <a:noFill/>
          <a:ln>
            <a:noFill/>
          </a:ln>
        </p:spPr>
        <p:txBody>
          <a:bodyPr spcFirstLastPara="1" wrap="square" lIns="432050" tIns="216025" rIns="432050" bIns="216025" anchor="b" anchorCtr="0">
            <a:noAutofit/>
          </a:bodyPr>
          <a:lstStyle>
            <a:lvl1pPr lvl="0" algn="l">
              <a:lnSpc>
                <a:spcPct val="100000"/>
              </a:lnSpc>
              <a:spcBef>
                <a:spcPts val="0"/>
              </a:spcBef>
              <a:spcAft>
                <a:spcPts val="0"/>
              </a:spcAft>
              <a:buSzPts val="1400"/>
              <a:buNone/>
              <a:defRPr sz="9500" b="1"/>
            </a:lvl1pPr>
            <a:lvl2pPr lvl="1" algn="ctr">
              <a:lnSpc>
                <a:spcPct val="100000"/>
              </a:lnSpc>
              <a:spcBef>
                <a:spcPts val="0"/>
              </a:spcBef>
              <a:spcAft>
                <a:spcPts val="0"/>
              </a:spcAft>
              <a:buSzPts val="1400"/>
              <a:buNone/>
              <a:defRPr/>
            </a:lvl2pPr>
            <a:lvl3pPr lvl="2" algn="ctr">
              <a:lnSpc>
                <a:spcPct val="100000"/>
              </a:lnSpc>
              <a:spcBef>
                <a:spcPts val="0"/>
              </a:spcBef>
              <a:spcAft>
                <a:spcPts val="0"/>
              </a:spcAft>
              <a:buSzPts val="1400"/>
              <a:buNone/>
              <a:defRPr/>
            </a:lvl3pPr>
            <a:lvl4pPr lvl="3" algn="ctr">
              <a:lnSpc>
                <a:spcPct val="100000"/>
              </a:lnSpc>
              <a:spcBef>
                <a:spcPts val="0"/>
              </a:spcBef>
              <a:spcAft>
                <a:spcPts val="0"/>
              </a:spcAft>
              <a:buSzPts val="1400"/>
              <a:buNone/>
              <a:defRPr/>
            </a:lvl4pPr>
            <a:lvl5pPr lvl="4" algn="ctr">
              <a:lnSpc>
                <a:spcPct val="100000"/>
              </a:lnSpc>
              <a:spcBef>
                <a:spcPts val="0"/>
              </a:spcBef>
              <a:spcAft>
                <a:spcPts val="0"/>
              </a:spcAft>
              <a:buSzPts val="1400"/>
              <a:buNone/>
              <a:defRPr/>
            </a:lvl5pPr>
            <a:lvl6pPr lvl="5" algn="ctr">
              <a:lnSpc>
                <a:spcPct val="100000"/>
              </a:lnSpc>
              <a:spcBef>
                <a:spcPts val="0"/>
              </a:spcBef>
              <a:spcAft>
                <a:spcPts val="0"/>
              </a:spcAft>
              <a:buSzPts val="1400"/>
              <a:buNone/>
              <a:defRPr/>
            </a:lvl6pPr>
            <a:lvl7pPr lvl="6" algn="ctr">
              <a:lnSpc>
                <a:spcPct val="100000"/>
              </a:lnSpc>
              <a:spcBef>
                <a:spcPts val="0"/>
              </a:spcBef>
              <a:spcAft>
                <a:spcPts val="0"/>
              </a:spcAft>
              <a:buSzPts val="1400"/>
              <a:buNone/>
              <a:defRPr/>
            </a:lvl7pPr>
            <a:lvl8pPr lvl="7" algn="ctr">
              <a:lnSpc>
                <a:spcPct val="100000"/>
              </a:lnSpc>
              <a:spcBef>
                <a:spcPts val="0"/>
              </a:spcBef>
              <a:spcAft>
                <a:spcPts val="0"/>
              </a:spcAft>
              <a:buSzPts val="1400"/>
              <a:buNone/>
              <a:defRPr/>
            </a:lvl8pPr>
            <a:lvl9pPr lvl="8" algn="ctr">
              <a:lnSpc>
                <a:spcPct val="100000"/>
              </a:lnSpc>
              <a:spcBef>
                <a:spcPts val="0"/>
              </a:spcBef>
              <a:spcAft>
                <a:spcPts val="0"/>
              </a:spcAft>
              <a:buSzPts val="1400"/>
              <a:buNone/>
              <a:defRPr/>
            </a:lvl9pPr>
          </a:lstStyle>
          <a:p>
            <a:endParaRPr/>
          </a:p>
        </p:txBody>
      </p:sp>
      <p:sp>
        <p:nvSpPr>
          <p:cNvPr id="42" name="Google Shape;42;p7"/>
          <p:cNvSpPr txBox="1">
            <a:spLocks noGrp="1"/>
          </p:cNvSpPr>
          <p:nvPr>
            <p:ph type="body" idx="1"/>
          </p:nvPr>
        </p:nvSpPr>
        <p:spPr>
          <a:xfrm>
            <a:off x="12669083" y="1720218"/>
            <a:ext cx="18114764" cy="36874612"/>
          </a:xfrm>
          <a:prstGeom prst="rect">
            <a:avLst/>
          </a:prstGeom>
          <a:noFill/>
          <a:ln>
            <a:noFill/>
          </a:ln>
        </p:spPr>
        <p:txBody>
          <a:bodyPr spcFirstLastPara="1" wrap="square" lIns="432050" tIns="216025" rIns="432050" bIns="216025" anchor="t" anchorCtr="0">
            <a:noAutofit/>
          </a:bodyPr>
          <a:lstStyle>
            <a:lvl1pPr marL="457200" lvl="0" indent="-1187450" algn="l">
              <a:lnSpc>
                <a:spcPct val="100000"/>
              </a:lnSpc>
              <a:spcBef>
                <a:spcPts val="3020"/>
              </a:spcBef>
              <a:spcAft>
                <a:spcPts val="0"/>
              </a:spcAft>
              <a:buClr>
                <a:schemeClr val="dk1"/>
              </a:buClr>
              <a:buSzPts val="15100"/>
              <a:buChar char="•"/>
              <a:defRPr sz="15100"/>
            </a:lvl1pPr>
            <a:lvl2pPr marL="914400" lvl="1" indent="-1066800" algn="l">
              <a:lnSpc>
                <a:spcPct val="100000"/>
              </a:lnSpc>
              <a:spcBef>
                <a:spcPts val="2640"/>
              </a:spcBef>
              <a:spcAft>
                <a:spcPts val="0"/>
              </a:spcAft>
              <a:buClr>
                <a:schemeClr val="dk1"/>
              </a:buClr>
              <a:buSzPts val="13200"/>
              <a:buChar char="–"/>
              <a:defRPr sz="13200"/>
            </a:lvl2pPr>
            <a:lvl3pPr marL="1371600" lvl="2" indent="-946150" algn="l">
              <a:lnSpc>
                <a:spcPct val="100000"/>
              </a:lnSpc>
              <a:spcBef>
                <a:spcPts val="2260"/>
              </a:spcBef>
              <a:spcAft>
                <a:spcPts val="0"/>
              </a:spcAft>
              <a:buClr>
                <a:schemeClr val="dk1"/>
              </a:buClr>
              <a:buSzPts val="11300"/>
              <a:buChar char="•"/>
              <a:defRPr sz="11300"/>
            </a:lvl3pPr>
            <a:lvl4pPr marL="1828800" lvl="3" indent="-831850" algn="l">
              <a:lnSpc>
                <a:spcPct val="100000"/>
              </a:lnSpc>
              <a:spcBef>
                <a:spcPts val="1900"/>
              </a:spcBef>
              <a:spcAft>
                <a:spcPts val="0"/>
              </a:spcAft>
              <a:buClr>
                <a:schemeClr val="dk1"/>
              </a:buClr>
              <a:buSzPts val="9500"/>
              <a:buChar char="–"/>
              <a:defRPr sz="9500"/>
            </a:lvl4pPr>
            <a:lvl5pPr marL="2286000" lvl="4" indent="-831850" algn="l">
              <a:lnSpc>
                <a:spcPct val="100000"/>
              </a:lnSpc>
              <a:spcBef>
                <a:spcPts val="1900"/>
              </a:spcBef>
              <a:spcAft>
                <a:spcPts val="0"/>
              </a:spcAft>
              <a:buClr>
                <a:schemeClr val="dk1"/>
              </a:buClr>
              <a:buSzPts val="9500"/>
              <a:buChar char="»"/>
              <a:defRPr sz="9500"/>
            </a:lvl5pPr>
            <a:lvl6pPr marL="2743200" lvl="5" indent="-831850" algn="l">
              <a:lnSpc>
                <a:spcPct val="100000"/>
              </a:lnSpc>
              <a:spcBef>
                <a:spcPts val="1900"/>
              </a:spcBef>
              <a:spcAft>
                <a:spcPts val="0"/>
              </a:spcAft>
              <a:buClr>
                <a:schemeClr val="dk1"/>
              </a:buClr>
              <a:buSzPts val="9500"/>
              <a:buChar char="•"/>
              <a:defRPr sz="9500"/>
            </a:lvl6pPr>
            <a:lvl7pPr marL="3200400" lvl="6" indent="-831850" algn="l">
              <a:lnSpc>
                <a:spcPct val="100000"/>
              </a:lnSpc>
              <a:spcBef>
                <a:spcPts val="1900"/>
              </a:spcBef>
              <a:spcAft>
                <a:spcPts val="0"/>
              </a:spcAft>
              <a:buClr>
                <a:schemeClr val="dk1"/>
              </a:buClr>
              <a:buSzPts val="9500"/>
              <a:buChar char="•"/>
              <a:defRPr sz="9500"/>
            </a:lvl7pPr>
            <a:lvl8pPr marL="3657600" lvl="7" indent="-831850" algn="l">
              <a:lnSpc>
                <a:spcPct val="100000"/>
              </a:lnSpc>
              <a:spcBef>
                <a:spcPts val="1900"/>
              </a:spcBef>
              <a:spcAft>
                <a:spcPts val="0"/>
              </a:spcAft>
              <a:buClr>
                <a:schemeClr val="dk1"/>
              </a:buClr>
              <a:buSzPts val="9500"/>
              <a:buChar char="•"/>
              <a:defRPr sz="9500"/>
            </a:lvl8pPr>
            <a:lvl9pPr marL="4114800" lvl="8" indent="-831850" algn="l">
              <a:lnSpc>
                <a:spcPct val="100000"/>
              </a:lnSpc>
              <a:spcBef>
                <a:spcPts val="1900"/>
              </a:spcBef>
              <a:spcAft>
                <a:spcPts val="0"/>
              </a:spcAft>
              <a:buClr>
                <a:schemeClr val="dk1"/>
              </a:buClr>
              <a:buSzPts val="9500"/>
              <a:buChar char="•"/>
              <a:defRPr sz="9500"/>
            </a:lvl9pPr>
          </a:lstStyle>
          <a:p>
            <a:endParaRPr/>
          </a:p>
        </p:txBody>
      </p:sp>
      <p:sp>
        <p:nvSpPr>
          <p:cNvPr id="43" name="Google Shape;43;p7"/>
          <p:cNvSpPr txBox="1">
            <a:spLocks noGrp="1"/>
          </p:cNvSpPr>
          <p:nvPr>
            <p:ph type="body" idx="2"/>
          </p:nvPr>
        </p:nvSpPr>
        <p:spPr>
          <a:xfrm>
            <a:off x="1620206" y="9041134"/>
            <a:ext cx="10660709" cy="29553697"/>
          </a:xfrm>
          <a:prstGeom prst="rect">
            <a:avLst/>
          </a:prstGeom>
          <a:noFill/>
          <a:ln>
            <a:noFill/>
          </a:ln>
        </p:spPr>
        <p:txBody>
          <a:bodyPr spcFirstLastPara="1" wrap="square" lIns="432050" tIns="216025" rIns="432050" bIns="216025" anchor="t" anchorCtr="0">
            <a:noAutofit/>
          </a:bodyPr>
          <a:lstStyle>
            <a:lvl1pPr marL="457200" lvl="0" indent="-228600" algn="l">
              <a:lnSpc>
                <a:spcPct val="100000"/>
              </a:lnSpc>
              <a:spcBef>
                <a:spcPts val="1320"/>
              </a:spcBef>
              <a:spcAft>
                <a:spcPts val="0"/>
              </a:spcAft>
              <a:buClr>
                <a:schemeClr val="dk1"/>
              </a:buClr>
              <a:buSzPts val="6600"/>
              <a:buNone/>
              <a:defRPr sz="6600"/>
            </a:lvl1pPr>
            <a:lvl2pPr marL="914400" lvl="1" indent="-228600" algn="l">
              <a:lnSpc>
                <a:spcPct val="100000"/>
              </a:lnSpc>
              <a:spcBef>
                <a:spcPts val="1140"/>
              </a:spcBef>
              <a:spcAft>
                <a:spcPts val="0"/>
              </a:spcAft>
              <a:buClr>
                <a:schemeClr val="dk1"/>
              </a:buClr>
              <a:buSzPts val="5700"/>
              <a:buNone/>
              <a:defRPr sz="5700"/>
            </a:lvl2pPr>
            <a:lvl3pPr marL="1371600" lvl="2" indent="-228600" algn="l">
              <a:lnSpc>
                <a:spcPct val="100000"/>
              </a:lnSpc>
              <a:spcBef>
                <a:spcPts val="940"/>
              </a:spcBef>
              <a:spcAft>
                <a:spcPts val="0"/>
              </a:spcAft>
              <a:buClr>
                <a:schemeClr val="dk1"/>
              </a:buClr>
              <a:buSzPts val="4700"/>
              <a:buNone/>
              <a:defRPr sz="4700"/>
            </a:lvl3pPr>
            <a:lvl4pPr marL="1828800" lvl="3" indent="-228600" algn="l">
              <a:lnSpc>
                <a:spcPct val="100000"/>
              </a:lnSpc>
              <a:spcBef>
                <a:spcPts val="860"/>
              </a:spcBef>
              <a:spcAft>
                <a:spcPts val="0"/>
              </a:spcAft>
              <a:buClr>
                <a:schemeClr val="dk1"/>
              </a:buClr>
              <a:buSzPts val="4300"/>
              <a:buNone/>
              <a:defRPr sz="4300"/>
            </a:lvl4pPr>
            <a:lvl5pPr marL="2286000" lvl="4" indent="-228600" algn="l">
              <a:lnSpc>
                <a:spcPct val="100000"/>
              </a:lnSpc>
              <a:spcBef>
                <a:spcPts val="860"/>
              </a:spcBef>
              <a:spcAft>
                <a:spcPts val="0"/>
              </a:spcAft>
              <a:buClr>
                <a:schemeClr val="dk1"/>
              </a:buClr>
              <a:buSzPts val="4300"/>
              <a:buNone/>
              <a:defRPr sz="4300"/>
            </a:lvl5pPr>
            <a:lvl6pPr marL="2743200" lvl="5" indent="-228600" algn="l">
              <a:lnSpc>
                <a:spcPct val="100000"/>
              </a:lnSpc>
              <a:spcBef>
                <a:spcPts val="860"/>
              </a:spcBef>
              <a:spcAft>
                <a:spcPts val="0"/>
              </a:spcAft>
              <a:buClr>
                <a:schemeClr val="dk1"/>
              </a:buClr>
              <a:buSzPts val="4300"/>
              <a:buNone/>
              <a:defRPr sz="4300"/>
            </a:lvl6pPr>
            <a:lvl7pPr marL="3200400" lvl="6" indent="-228600" algn="l">
              <a:lnSpc>
                <a:spcPct val="100000"/>
              </a:lnSpc>
              <a:spcBef>
                <a:spcPts val="860"/>
              </a:spcBef>
              <a:spcAft>
                <a:spcPts val="0"/>
              </a:spcAft>
              <a:buClr>
                <a:schemeClr val="dk1"/>
              </a:buClr>
              <a:buSzPts val="4300"/>
              <a:buNone/>
              <a:defRPr sz="4300"/>
            </a:lvl7pPr>
            <a:lvl8pPr marL="3657600" lvl="7" indent="-228600" algn="l">
              <a:lnSpc>
                <a:spcPct val="100000"/>
              </a:lnSpc>
              <a:spcBef>
                <a:spcPts val="860"/>
              </a:spcBef>
              <a:spcAft>
                <a:spcPts val="0"/>
              </a:spcAft>
              <a:buClr>
                <a:schemeClr val="dk1"/>
              </a:buClr>
              <a:buSzPts val="4300"/>
              <a:buNone/>
              <a:defRPr sz="4300"/>
            </a:lvl8pPr>
            <a:lvl9pPr marL="4114800" lvl="8" indent="-228600" algn="l">
              <a:lnSpc>
                <a:spcPct val="100000"/>
              </a:lnSpc>
              <a:spcBef>
                <a:spcPts val="860"/>
              </a:spcBef>
              <a:spcAft>
                <a:spcPts val="0"/>
              </a:spcAft>
              <a:buClr>
                <a:schemeClr val="dk1"/>
              </a:buClr>
              <a:buSzPts val="4300"/>
              <a:buNone/>
              <a:defRPr sz="4300"/>
            </a:lvl9pPr>
          </a:lstStyle>
          <a:p>
            <a:endParaRPr/>
          </a:p>
        </p:txBody>
      </p:sp>
      <p:sp>
        <p:nvSpPr>
          <p:cNvPr id="44" name="Google Shape;44;p7"/>
          <p:cNvSpPr txBox="1">
            <a:spLocks noGrp="1"/>
          </p:cNvSpPr>
          <p:nvPr>
            <p:ph type="dt" idx="10"/>
          </p:nvPr>
        </p:nvSpPr>
        <p:spPr>
          <a:xfrm>
            <a:off x="1620837" y="40044687"/>
            <a:ext cx="7559675" cy="2300287"/>
          </a:xfrm>
          <a:prstGeom prst="rect">
            <a:avLst/>
          </a:prstGeom>
          <a:noFill/>
          <a:ln>
            <a:noFill/>
          </a:ln>
        </p:spPr>
        <p:txBody>
          <a:bodyPr spcFirstLastPara="1" wrap="square" lIns="432050" tIns="216025" rIns="432050" bIns="216025" anchor="ctr" anchorCtr="0">
            <a:noAutofit/>
          </a:bodyPr>
          <a:lstStyle>
            <a:lvl1pPr lvl="0" algn="l">
              <a:lnSpc>
                <a:spcPct val="100000"/>
              </a:lnSpc>
              <a:spcBef>
                <a:spcPts val="0"/>
              </a:spcBef>
              <a:spcAft>
                <a:spcPts val="0"/>
              </a:spcAft>
              <a:buSzPts val="1400"/>
              <a:buNone/>
              <a:defRPr sz="5700">
                <a:solidFill>
                  <a:srgbClr val="898989"/>
                </a:solidFill>
                <a:latin typeface="Calibri"/>
                <a:ea typeface="Calibri"/>
                <a:cs typeface="Calibri"/>
                <a:sym typeface="Calibri"/>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5" name="Google Shape;45;p7"/>
          <p:cNvSpPr txBox="1">
            <a:spLocks noGrp="1"/>
          </p:cNvSpPr>
          <p:nvPr>
            <p:ph type="ftr" idx="11"/>
          </p:nvPr>
        </p:nvSpPr>
        <p:spPr>
          <a:xfrm>
            <a:off x="11071225" y="40044687"/>
            <a:ext cx="10261600" cy="2300287"/>
          </a:xfrm>
          <a:prstGeom prst="rect">
            <a:avLst/>
          </a:prstGeom>
          <a:noFill/>
          <a:ln>
            <a:noFill/>
          </a:ln>
        </p:spPr>
        <p:txBody>
          <a:bodyPr spcFirstLastPara="1" wrap="square" lIns="432050" tIns="216025" rIns="432050" bIns="216025"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6" name="Google Shape;46;p7"/>
          <p:cNvSpPr txBox="1">
            <a:spLocks noGrp="1"/>
          </p:cNvSpPr>
          <p:nvPr>
            <p:ph type="sldNum" idx="12"/>
          </p:nvPr>
        </p:nvSpPr>
        <p:spPr>
          <a:xfrm>
            <a:off x="23223537" y="40044687"/>
            <a:ext cx="7559675" cy="2300287"/>
          </a:xfrm>
          <a:prstGeom prst="rect">
            <a:avLst/>
          </a:prstGeom>
          <a:noFill/>
          <a:ln>
            <a:noFill/>
          </a:ln>
        </p:spPr>
        <p:txBody>
          <a:bodyPr spcFirstLastPara="1" wrap="square" lIns="432050" tIns="216025" rIns="432050" bIns="216025" anchor="ctr" anchorCtr="0">
            <a:noAutofit/>
          </a:bodyPr>
          <a:lstStyle>
            <a:lvl1pPr marL="0" marR="0" lvl="0" indent="0" algn="r">
              <a:lnSpc>
                <a:spcPct val="100000"/>
              </a:lnSpc>
              <a:spcBef>
                <a:spcPts val="0"/>
              </a:spcBef>
              <a:spcAft>
                <a:spcPts val="0"/>
              </a:spcAft>
              <a:buClr>
                <a:srgbClr val="898989"/>
              </a:buClr>
              <a:buSzPts val="5700"/>
              <a:buFont typeface="Calibri"/>
              <a:buNone/>
              <a:defRPr sz="5700" b="0" i="0" u="none" strike="noStrike" cap="none">
                <a:solidFill>
                  <a:srgbClr val="898989"/>
                </a:solidFill>
                <a:latin typeface="Calibri"/>
                <a:ea typeface="Calibri"/>
                <a:cs typeface="Calibri"/>
                <a:sym typeface="Calibri"/>
              </a:defRPr>
            </a:lvl1pPr>
            <a:lvl2pPr marL="0" marR="0" lvl="1" indent="0" algn="r">
              <a:lnSpc>
                <a:spcPct val="100000"/>
              </a:lnSpc>
              <a:spcBef>
                <a:spcPts val="0"/>
              </a:spcBef>
              <a:spcAft>
                <a:spcPts val="0"/>
              </a:spcAft>
              <a:buClr>
                <a:srgbClr val="898989"/>
              </a:buClr>
              <a:buSzPts val="5700"/>
              <a:buFont typeface="Calibri"/>
              <a:buNone/>
              <a:defRPr sz="5700" b="0" i="0" u="none" strike="noStrike" cap="none">
                <a:solidFill>
                  <a:srgbClr val="898989"/>
                </a:solidFill>
                <a:latin typeface="Calibri"/>
                <a:ea typeface="Calibri"/>
                <a:cs typeface="Calibri"/>
                <a:sym typeface="Calibri"/>
              </a:defRPr>
            </a:lvl2pPr>
            <a:lvl3pPr marL="0" marR="0" lvl="2" indent="0" algn="r">
              <a:lnSpc>
                <a:spcPct val="100000"/>
              </a:lnSpc>
              <a:spcBef>
                <a:spcPts val="0"/>
              </a:spcBef>
              <a:spcAft>
                <a:spcPts val="0"/>
              </a:spcAft>
              <a:buClr>
                <a:srgbClr val="898989"/>
              </a:buClr>
              <a:buSzPts val="5700"/>
              <a:buFont typeface="Calibri"/>
              <a:buNone/>
              <a:defRPr sz="5700" b="0" i="0" u="none" strike="noStrike" cap="none">
                <a:solidFill>
                  <a:srgbClr val="898989"/>
                </a:solidFill>
                <a:latin typeface="Calibri"/>
                <a:ea typeface="Calibri"/>
                <a:cs typeface="Calibri"/>
                <a:sym typeface="Calibri"/>
              </a:defRPr>
            </a:lvl3pPr>
            <a:lvl4pPr marL="0" marR="0" lvl="3" indent="0" algn="r">
              <a:lnSpc>
                <a:spcPct val="100000"/>
              </a:lnSpc>
              <a:spcBef>
                <a:spcPts val="0"/>
              </a:spcBef>
              <a:spcAft>
                <a:spcPts val="0"/>
              </a:spcAft>
              <a:buClr>
                <a:srgbClr val="898989"/>
              </a:buClr>
              <a:buSzPts val="5700"/>
              <a:buFont typeface="Calibri"/>
              <a:buNone/>
              <a:defRPr sz="5700" b="0" i="0" u="none" strike="noStrike" cap="none">
                <a:solidFill>
                  <a:srgbClr val="898989"/>
                </a:solidFill>
                <a:latin typeface="Calibri"/>
                <a:ea typeface="Calibri"/>
                <a:cs typeface="Calibri"/>
                <a:sym typeface="Calibri"/>
              </a:defRPr>
            </a:lvl4pPr>
            <a:lvl5pPr marL="0" marR="0" lvl="4" indent="0" algn="r">
              <a:lnSpc>
                <a:spcPct val="100000"/>
              </a:lnSpc>
              <a:spcBef>
                <a:spcPts val="0"/>
              </a:spcBef>
              <a:spcAft>
                <a:spcPts val="0"/>
              </a:spcAft>
              <a:buClr>
                <a:srgbClr val="898989"/>
              </a:buClr>
              <a:buSzPts val="5700"/>
              <a:buFont typeface="Calibri"/>
              <a:buNone/>
              <a:defRPr sz="5700" b="0" i="0" u="none" strike="noStrike" cap="none">
                <a:solidFill>
                  <a:srgbClr val="898989"/>
                </a:solidFill>
                <a:latin typeface="Calibri"/>
                <a:ea typeface="Calibri"/>
                <a:cs typeface="Calibri"/>
                <a:sym typeface="Calibri"/>
              </a:defRPr>
            </a:lvl5pPr>
            <a:lvl6pPr marL="0" marR="0" lvl="5" indent="0" algn="r">
              <a:lnSpc>
                <a:spcPct val="100000"/>
              </a:lnSpc>
              <a:spcBef>
                <a:spcPts val="0"/>
              </a:spcBef>
              <a:spcAft>
                <a:spcPts val="0"/>
              </a:spcAft>
              <a:buClr>
                <a:srgbClr val="898989"/>
              </a:buClr>
              <a:buSzPts val="5700"/>
              <a:buFont typeface="Calibri"/>
              <a:buNone/>
              <a:defRPr sz="5700" b="0" i="0" u="none" strike="noStrike" cap="none">
                <a:solidFill>
                  <a:srgbClr val="898989"/>
                </a:solidFill>
                <a:latin typeface="Calibri"/>
                <a:ea typeface="Calibri"/>
                <a:cs typeface="Calibri"/>
                <a:sym typeface="Calibri"/>
              </a:defRPr>
            </a:lvl6pPr>
            <a:lvl7pPr marL="0" marR="0" lvl="6" indent="0" algn="r">
              <a:lnSpc>
                <a:spcPct val="100000"/>
              </a:lnSpc>
              <a:spcBef>
                <a:spcPts val="0"/>
              </a:spcBef>
              <a:spcAft>
                <a:spcPts val="0"/>
              </a:spcAft>
              <a:buClr>
                <a:srgbClr val="898989"/>
              </a:buClr>
              <a:buSzPts val="5700"/>
              <a:buFont typeface="Calibri"/>
              <a:buNone/>
              <a:defRPr sz="5700" b="0" i="0" u="none" strike="noStrike" cap="none">
                <a:solidFill>
                  <a:srgbClr val="898989"/>
                </a:solidFill>
                <a:latin typeface="Calibri"/>
                <a:ea typeface="Calibri"/>
                <a:cs typeface="Calibri"/>
                <a:sym typeface="Calibri"/>
              </a:defRPr>
            </a:lvl7pPr>
            <a:lvl8pPr marL="0" marR="0" lvl="7" indent="0" algn="r">
              <a:lnSpc>
                <a:spcPct val="100000"/>
              </a:lnSpc>
              <a:spcBef>
                <a:spcPts val="0"/>
              </a:spcBef>
              <a:spcAft>
                <a:spcPts val="0"/>
              </a:spcAft>
              <a:buClr>
                <a:srgbClr val="898989"/>
              </a:buClr>
              <a:buSzPts val="5700"/>
              <a:buFont typeface="Calibri"/>
              <a:buNone/>
              <a:defRPr sz="5700" b="0" i="0" u="none" strike="noStrike" cap="none">
                <a:solidFill>
                  <a:srgbClr val="898989"/>
                </a:solidFill>
                <a:latin typeface="Calibri"/>
                <a:ea typeface="Calibri"/>
                <a:cs typeface="Calibri"/>
                <a:sym typeface="Calibri"/>
              </a:defRPr>
            </a:lvl8pPr>
            <a:lvl9pPr marL="0" marR="0" lvl="8" indent="0" algn="r">
              <a:lnSpc>
                <a:spcPct val="100000"/>
              </a:lnSpc>
              <a:spcBef>
                <a:spcPts val="0"/>
              </a:spcBef>
              <a:spcAft>
                <a:spcPts val="0"/>
              </a:spcAft>
              <a:buClr>
                <a:srgbClr val="898989"/>
              </a:buClr>
              <a:buSzPts val="5700"/>
              <a:buFont typeface="Calibri"/>
              <a:buNone/>
              <a:defRPr sz="5700" b="0" i="0" u="none" strike="noStrike" cap="none">
                <a:solidFill>
                  <a:srgbClr val="898989"/>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‹nº›</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Em branco" type="blank">
  <p:cSld name="BLANK">
    <p:spTree>
      <p:nvGrpSpPr>
        <p:cNvPr id="1" name="Shape 47"/>
        <p:cNvGrpSpPr/>
        <p:nvPr/>
      </p:nvGrpSpPr>
      <p:grpSpPr>
        <a:xfrm>
          <a:off x="0" y="0"/>
          <a:ext cx="0" cy="0"/>
          <a:chOff x="0" y="0"/>
          <a:chExt cx="0" cy="0"/>
        </a:xfrm>
      </p:grpSpPr>
      <p:sp>
        <p:nvSpPr>
          <p:cNvPr id="48" name="Google Shape;48;p8"/>
          <p:cNvSpPr txBox="1">
            <a:spLocks noGrp="1"/>
          </p:cNvSpPr>
          <p:nvPr>
            <p:ph type="dt" idx="10"/>
          </p:nvPr>
        </p:nvSpPr>
        <p:spPr>
          <a:xfrm>
            <a:off x="1620837" y="40044687"/>
            <a:ext cx="7559675" cy="2300287"/>
          </a:xfrm>
          <a:prstGeom prst="rect">
            <a:avLst/>
          </a:prstGeom>
          <a:noFill/>
          <a:ln>
            <a:noFill/>
          </a:ln>
        </p:spPr>
        <p:txBody>
          <a:bodyPr spcFirstLastPara="1" wrap="square" lIns="432050" tIns="216025" rIns="432050" bIns="216025" anchor="ctr" anchorCtr="0">
            <a:noAutofit/>
          </a:bodyPr>
          <a:lstStyle>
            <a:lvl1pPr lvl="0" algn="l">
              <a:lnSpc>
                <a:spcPct val="100000"/>
              </a:lnSpc>
              <a:spcBef>
                <a:spcPts val="0"/>
              </a:spcBef>
              <a:spcAft>
                <a:spcPts val="0"/>
              </a:spcAft>
              <a:buSzPts val="1400"/>
              <a:buNone/>
              <a:defRPr sz="5700">
                <a:solidFill>
                  <a:srgbClr val="898989"/>
                </a:solidFill>
                <a:latin typeface="Calibri"/>
                <a:ea typeface="Calibri"/>
                <a:cs typeface="Calibri"/>
                <a:sym typeface="Calibri"/>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9" name="Google Shape;49;p8"/>
          <p:cNvSpPr txBox="1">
            <a:spLocks noGrp="1"/>
          </p:cNvSpPr>
          <p:nvPr>
            <p:ph type="ftr" idx="11"/>
          </p:nvPr>
        </p:nvSpPr>
        <p:spPr>
          <a:xfrm>
            <a:off x="11071225" y="40044687"/>
            <a:ext cx="10261600" cy="2300287"/>
          </a:xfrm>
          <a:prstGeom prst="rect">
            <a:avLst/>
          </a:prstGeom>
          <a:noFill/>
          <a:ln>
            <a:noFill/>
          </a:ln>
        </p:spPr>
        <p:txBody>
          <a:bodyPr spcFirstLastPara="1" wrap="square" lIns="432050" tIns="216025" rIns="432050" bIns="216025"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0" name="Google Shape;50;p8"/>
          <p:cNvSpPr txBox="1">
            <a:spLocks noGrp="1"/>
          </p:cNvSpPr>
          <p:nvPr>
            <p:ph type="sldNum" idx="12"/>
          </p:nvPr>
        </p:nvSpPr>
        <p:spPr>
          <a:xfrm>
            <a:off x="23223537" y="40044687"/>
            <a:ext cx="7559675" cy="2300287"/>
          </a:xfrm>
          <a:prstGeom prst="rect">
            <a:avLst/>
          </a:prstGeom>
          <a:noFill/>
          <a:ln>
            <a:noFill/>
          </a:ln>
        </p:spPr>
        <p:txBody>
          <a:bodyPr spcFirstLastPara="1" wrap="square" lIns="432050" tIns="216025" rIns="432050" bIns="216025" anchor="ctr" anchorCtr="0">
            <a:noAutofit/>
          </a:bodyPr>
          <a:lstStyle>
            <a:lvl1pPr marL="0" marR="0" lvl="0" indent="0" algn="r">
              <a:lnSpc>
                <a:spcPct val="100000"/>
              </a:lnSpc>
              <a:spcBef>
                <a:spcPts val="0"/>
              </a:spcBef>
              <a:spcAft>
                <a:spcPts val="0"/>
              </a:spcAft>
              <a:buClr>
                <a:srgbClr val="898989"/>
              </a:buClr>
              <a:buSzPts val="5700"/>
              <a:buFont typeface="Calibri"/>
              <a:buNone/>
              <a:defRPr sz="5700" b="0" i="0" u="none" strike="noStrike" cap="none">
                <a:solidFill>
                  <a:srgbClr val="898989"/>
                </a:solidFill>
                <a:latin typeface="Calibri"/>
                <a:ea typeface="Calibri"/>
                <a:cs typeface="Calibri"/>
                <a:sym typeface="Calibri"/>
              </a:defRPr>
            </a:lvl1pPr>
            <a:lvl2pPr marL="0" marR="0" lvl="1" indent="0" algn="r">
              <a:lnSpc>
                <a:spcPct val="100000"/>
              </a:lnSpc>
              <a:spcBef>
                <a:spcPts val="0"/>
              </a:spcBef>
              <a:spcAft>
                <a:spcPts val="0"/>
              </a:spcAft>
              <a:buClr>
                <a:srgbClr val="898989"/>
              </a:buClr>
              <a:buSzPts val="5700"/>
              <a:buFont typeface="Calibri"/>
              <a:buNone/>
              <a:defRPr sz="5700" b="0" i="0" u="none" strike="noStrike" cap="none">
                <a:solidFill>
                  <a:srgbClr val="898989"/>
                </a:solidFill>
                <a:latin typeface="Calibri"/>
                <a:ea typeface="Calibri"/>
                <a:cs typeface="Calibri"/>
                <a:sym typeface="Calibri"/>
              </a:defRPr>
            </a:lvl2pPr>
            <a:lvl3pPr marL="0" marR="0" lvl="2" indent="0" algn="r">
              <a:lnSpc>
                <a:spcPct val="100000"/>
              </a:lnSpc>
              <a:spcBef>
                <a:spcPts val="0"/>
              </a:spcBef>
              <a:spcAft>
                <a:spcPts val="0"/>
              </a:spcAft>
              <a:buClr>
                <a:srgbClr val="898989"/>
              </a:buClr>
              <a:buSzPts val="5700"/>
              <a:buFont typeface="Calibri"/>
              <a:buNone/>
              <a:defRPr sz="5700" b="0" i="0" u="none" strike="noStrike" cap="none">
                <a:solidFill>
                  <a:srgbClr val="898989"/>
                </a:solidFill>
                <a:latin typeface="Calibri"/>
                <a:ea typeface="Calibri"/>
                <a:cs typeface="Calibri"/>
                <a:sym typeface="Calibri"/>
              </a:defRPr>
            </a:lvl3pPr>
            <a:lvl4pPr marL="0" marR="0" lvl="3" indent="0" algn="r">
              <a:lnSpc>
                <a:spcPct val="100000"/>
              </a:lnSpc>
              <a:spcBef>
                <a:spcPts val="0"/>
              </a:spcBef>
              <a:spcAft>
                <a:spcPts val="0"/>
              </a:spcAft>
              <a:buClr>
                <a:srgbClr val="898989"/>
              </a:buClr>
              <a:buSzPts val="5700"/>
              <a:buFont typeface="Calibri"/>
              <a:buNone/>
              <a:defRPr sz="5700" b="0" i="0" u="none" strike="noStrike" cap="none">
                <a:solidFill>
                  <a:srgbClr val="898989"/>
                </a:solidFill>
                <a:latin typeface="Calibri"/>
                <a:ea typeface="Calibri"/>
                <a:cs typeface="Calibri"/>
                <a:sym typeface="Calibri"/>
              </a:defRPr>
            </a:lvl4pPr>
            <a:lvl5pPr marL="0" marR="0" lvl="4" indent="0" algn="r">
              <a:lnSpc>
                <a:spcPct val="100000"/>
              </a:lnSpc>
              <a:spcBef>
                <a:spcPts val="0"/>
              </a:spcBef>
              <a:spcAft>
                <a:spcPts val="0"/>
              </a:spcAft>
              <a:buClr>
                <a:srgbClr val="898989"/>
              </a:buClr>
              <a:buSzPts val="5700"/>
              <a:buFont typeface="Calibri"/>
              <a:buNone/>
              <a:defRPr sz="5700" b="0" i="0" u="none" strike="noStrike" cap="none">
                <a:solidFill>
                  <a:srgbClr val="898989"/>
                </a:solidFill>
                <a:latin typeface="Calibri"/>
                <a:ea typeface="Calibri"/>
                <a:cs typeface="Calibri"/>
                <a:sym typeface="Calibri"/>
              </a:defRPr>
            </a:lvl5pPr>
            <a:lvl6pPr marL="0" marR="0" lvl="5" indent="0" algn="r">
              <a:lnSpc>
                <a:spcPct val="100000"/>
              </a:lnSpc>
              <a:spcBef>
                <a:spcPts val="0"/>
              </a:spcBef>
              <a:spcAft>
                <a:spcPts val="0"/>
              </a:spcAft>
              <a:buClr>
                <a:srgbClr val="898989"/>
              </a:buClr>
              <a:buSzPts val="5700"/>
              <a:buFont typeface="Calibri"/>
              <a:buNone/>
              <a:defRPr sz="5700" b="0" i="0" u="none" strike="noStrike" cap="none">
                <a:solidFill>
                  <a:srgbClr val="898989"/>
                </a:solidFill>
                <a:latin typeface="Calibri"/>
                <a:ea typeface="Calibri"/>
                <a:cs typeface="Calibri"/>
                <a:sym typeface="Calibri"/>
              </a:defRPr>
            </a:lvl6pPr>
            <a:lvl7pPr marL="0" marR="0" lvl="6" indent="0" algn="r">
              <a:lnSpc>
                <a:spcPct val="100000"/>
              </a:lnSpc>
              <a:spcBef>
                <a:spcPts val="0"/>
              </a:spcBef>
              <a:spcAft>
                <a:spcPts val="0"/>
              </a:spcAft>
              <a:buClr>
                <a:srgbClr val="898989"/>
              </a:buClr>
              <a:buSzPts val="5700"/>
              <a:buFont typeface="Calibri"/>
              <a:buNone/>
              <a:defRPr sz="5700" b="0" i="0" u="none" strike="noStrike" cap="none">
                <a:solidFill>
                  <a:srgbClr val="898989"/>
                </a:solidFill>
                <a:latin typeface="Calibri"/>
                <a:ea typeface="Calibri"/>
                <a:cs typeface="Calibri"/>
                <a:sym typeface="Calibri"/>
              </a:defRPr>
            </a:lvl7pPr>
            <a:lvl8pPr marL="0" marR="0" lvl="7" indent="0" algn="r">
              <a:lnSpc>
                <a:spcPct val="100000"/>
              </a:lnSpc>
              <a:spcBef>
                <a:spcPts val="0"/>
              </a:spcBef>
              <a:spcAft>
                <a:spcPts val="0"/>
              </a:spcAft>
              <a:buClr>
                <a:srgbClr val="898989"/>
              </a:buClr>
              <a:buSzPts val="5700"/>
              <a:buFont typeface="Calibri"/>
              <a:buNone/>
              <a:defRPr sz="5700" b="0" i="0" u="none" strike="noStrike" cap="none">
                <a:solidFill>
                  <a:srgbClr val="898989"/>
                </a:solidFill>
                <a:latin typeface="Calibri"/>
                <a:ea typeface="Calibri"/>
                <a:cs typeface="Calibri"/>
                <a:sym typeface="Calibri"/>
              </a:defRPr>
            </a:lvl8pPr>
            <a:lvl9pPr marL="0" marR="0" lvl="8" indent="0" algn="r">
              <a:lnSpc>
                <a:spcPct val="100000"/>
              </a:lnSpc>
              <a:spcBef>
                <a:spcPts val="0"/>
              </a:spcBef>
              <a:spcAft>
                <a:spcPts val="0"/>
              </a:spcAft>
              <a:buClr>
                <a:srgbClr val="898989"/>
              </a:buClr>
              <a:buSzPts val="5700"/>
              <a:buFont typeface="Calibri"/>
              <a:buNone/>
              <a:defRPr sz="5700" b="0" i="0" u="none" strike="noStrike" cap="none">
                <a:solidFill>
                  <a:srgbClr val="898989"/>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‹nº›</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Somente título" type="titleOnly">
  <p:cSld name="TITLE_ONLY">
    <p:spTree>
      <p:nvGrpSpPr>
        <p:cNvPr id="1" name="Shape 51"/>
        <p:cNvGrpSpPr/>
        <p:nvPr/>
      </p:nvGrpSpPr>
      <p:grpSpPr>
        <a:xfrm>
          <a:off x="0" y="0"/>
          <a:ext cx="0" cy="0"/>
          <a:chOff x="0" y="0"/>
          <a:chExt cx="0" cy="0"/>
        </a:xfrm>
      </p:grpSpPr>
      <p:sp>
        <p:nvSpPr>
          <p:cNvPr id="52" name="Google Shape;52;p9"/>
          <p:cNvSpPr txBox="1">
            <a:spLocks noGrp="1"/>
          </p:cNvSpPr>
          <p:nvPr>
            <p:ph type="title"/>
          </p:nvPr>
        </p:nvSpPr>
        <p:spPr>
          <a:xfrm>
            <a:off x="1620837" y="1730375"/>
            <a:ext cx="29162375" cy="7200900"/>
          </a:xfrm>
          <a:prstGeom prst="rect">
            <a:avLst/>
          </a:prstGeom>
          <a:noFill/>
          <a:ln>
            <a:noFill/>
          </a:ln>
        </p:spPr>
        <p:txBody>
          <a:bodyPr spcFirstLastPara="1" wrap="square" lIns="432050" tIns="216025" rIns="432050" bIns="216025" anchor="ctr" anchorCtr="0">
            <a:noAutofit/>
          </a:bodyPr>
          <a:lstStyle>
            <a:lvl1pPr lvl="0" algn="ctr">
              <a:lnSpc>
                <a:spcPct val="100000"/>
              </a:lnSpc>
              <a:spcBef>
                <a:spcPts val="0"/>
              </a:spcBef>
              <a:spcAft>
                <a:spcPts val="0"/>
              </a:spcAft>
              <a:buSzPts val="1400"/>
              <a:buNone/>
              <a:defRPr/>
            </a:lvl1pPr>
            <a:lvl2pPr lvl="1" algn="ctr">
              <a:lnSpc>
                <a:spcPct val="100000"/>
              </a:lnSpc>
              <a:spcBef>
                <a:spcPts val="0"/>
              </a:spcBef>
              <a:spcAft>
                <a:spcPts val="0"/>
              </a:spcAft>
              <a:buSzPts val="1400"/>
              <a:buNone/>
              <a:defRPr/>
            </a:lvl2pPr>
            <a:lvl3pPr lvl="2" algn="ctr">
              <a:lnSpc>
                <a:spcPct val="100000"/>
              </a:lnSpc>
              <a:spcBef>
                <a:spcPts val="0"/>
              </a:spcBef>
              <a:spcAft>
                <a:spcPts val="0"/>
              </a:spcAft>
              <a:buSzPts val="1400"/>
              <a:buNone/>
              <a:defRPr/>
            </a:lvl3pPr>
            <a:lvl4pPr lvl="3" algn="ctr">
              <a:lnSpc>
                <a:spcPct val="100000"/>
              </a:lnSpc>
              <a:spcBef>
                <a:spcPts val="0"/>
              </a:spcBef>
              <a:spcAft>
                <a:spcPts val="0"/>
              </a:spcAft>
              <a:buSzPts val="1400"/>
              <a:buNone/>
              <a:defRPr/>
            </a:lvl4pPr>
            <a:lvl5pPr lvl="4" algn="ctr">
              <a:lnSpc>
                <a:spcPct val="100000"/>
              </a:lnSpc>
              <a:spcBef>
                <a:spcPts val="0"/>
              </a:spcBef>
              <a:spcAft>
                <a:spcPts val="0"/>
              </a:spcAft>
              <a:buSzPts val="1400"/>
              <a:buNone/>
              <a:defRPr/>
            </a:lvl5pPr>
            <a:lvl6pPr lvl="5" algn="ctr">
              <a:lnSpc>
                <a:spcPct val="100000"/>
              </a:lnSpc>
              <a:spcBef>
                <a:spcPts val="0"/>
              </a:spcBef>
              <a:spcAft>
                <a:spcPts val="0"/>
              </a:spcAft>
              <a:buSzPts val="1400"/>
              <a:buNone/>
              <a:defRPr/>
            </a:lvl6pPr>
            <a:lvl7pPr lvl="6" algn="ctr">
              <a:lnSpc>
                <a:spcPct val="100000"/>
              </a:lnSpc>
              <a:spcBef>
                <a:spcPts val="0"/>
              </a:spcBef>
              <a:spcAft>
                <a:spcPts val="0"/>
              </a:spcAft>
              <a:buSzPts val="1400"/>
              <a:buNone/>
              <a:defRPr/>
            </a:lvl7pPr>
            <a:lvl8pPr lvl="7" algn="ctr">
              <a:lnSpc>
                <a:spcPct val="100000"/>
              </a:lnSpc>
              <a:spcBef>
                <a:spcPts val="0"/>
              </a:spcBef>
              <a:spcAft>
                <a:spcPts val="0"/>
              </a:spcAft>
              <a:buSzPts val="1400"/>
              <a:buNone/>
              <a:defRPr/>
            </a:lvl8pPr>
            <a:lvl9pPr lvl="8" algn="ctr">
              <a:lnSpc>
                <a:spcPct val="100000"/>
              </a:lnSpc>
              <a:spcBef>
                <a:spcPts val="0"/>
              </a:spcBef>
              <a:spcAft>
                <a:spcPts val="0"/>
              </a:spcAft>
              <a:buSzPts val="1400"/>
              <a:buNone/>
              <a:defRPr/>
            </a:lvl9pPr>
          </a:lstStyle>
          <a:p>
            <a:endParaRPr/>
          </a:p>
        </p:txBody>
      </p:sp>
      <p:sp>
        <p:nvSpPr>
          <p:cNvPr id="53" name="Google Shape;53;p9"/>
          <p:cNvSpPr txBox="1">
            <a:spLocks noGrp="1"/>
          </p:cNvSpPr>
          <p:nvPr>
            <p:ph type="dt" idx="10"/>
          </p:nvPr>
        </p:nvSpPr>
        <p:spPr>
          <a:xfrm>
            <a:off x="1620837" y="40044687"/>
            <a:ext cx="7559675" cy="2300287"/>
          </a:xfrm>
          <a:prstGeom prst="rect">
            <a:avLst/>
          </a:prstGeom>
          <a:noFill/>
          <a:ln>
            <a:noFill/>
          </a:ln>
        </p:spPr>
        <p:txBody>
          <a:bodyPr spcFirstLastPara="1" wrap="square" lIns="432050" tIns="216025" rIns="432050" bIns="216025" anchor="ctr" anchorCtr="0">
            <a:noAutofit/>
          </a:bodyPr>
          <a:lstStyle>
            <a:lvl1pPr lvl="0" algn="l">
              <a:lnSpc>
                <a:spcPct val="100000"/>
              </a:lnSpc>
              <a:spcBef>
                <a:spcPts val="0"/>
              </a:spcBef>
              <a:spcAft>
                <a:spcPts val="0"/>
              </a:spcAft>
              <a:buSzPts val="1400"/>
              <a:buNone/>
              <a:defRPr sz="5700">
                <a:solidFill>
                  <a:srgbClr val="898989"/>
                </a:solidFill>
                <a:latin typeface="Calibri"/>
                <a:ea typeface="Calibri"/>
                <a:cs typeface="Calibri"/>
                <a:sym typeface="Calibri"/>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4" name="Google Shape;54;p9"/>
          <p:cNvSpPr txBox="1">
            <a:spLocks noGrp="1"/>
          </p:cNvSpPr>
          <p:nvPr>
            <p:ph type="ftr" idx="11"/>
          </p:nvPr>
        </p:nvSpPr>
        <p:spPr>
          <a:xfrm>
            <a:off x="11071225" y="40044687"/>
            <a:ext cx="10261600" cy="2300287"/>
          </a:xfrm>
          <a:prstGeom prst="rect">
            <a:avLst/>
          </a:prstGeom>
          <a:noFill/>
          <a:ln>
            <a:noFill/>
          </a:ln>
        </p:spPr>
        <p:txBody>
          <a:bodyPr spcFirstLastPara="1" wrap="square" lIns="432050" tIns="216025" rIns="432050" bIns="216025"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5" name="Google Shape;55;p9"/>
          <p:cNvSpPr txBox="1">
            <a:spLocks noGrp="1"/>
          </p:cNvSpPr>
          <p:nvPr>
            <p:ph type="sldNum" idx="12"/>
          </p:nvPr>
        </p:nvSpPr>
        <p:spPr>
          <a:xfrm>
            <a:off x="23223537" y="40044687"/>
            <a:ext cx="7559675" cy="2300287"/>
          </a:xfrm>
          <a:prstGeom prst="rect">
            <a:avLst/>
          </a:prstGeom>
          <a:noFill/>
          <a:ln>
            <a:noFill/>
          </a:ln>
        </p:spPr>
        <p:txBody>
          <a:bodyPr spcFirstLastPara="1" wrap="square" lIns="432050" tIns="216025" rIns="432050" bIns="216025" anchor="ctr" anchorCtr="0">
            <a:noAutofit/>
          </a:bodyPr>
          <a:lstStyle>
            <a:lvl1pPr marL="0" marR="0" lvl="0" indent="0" algn="r">
              <a:lnSpc>
                <a:spcPct val="100000"/>
              </a:lnSpc>
              <a:spcBef>
                <a:spcPts val="0"/>
              </a:spcBef>
              <a:spcAft>
                <a:spcPts val="0"/>
              </a:spcAft>
              <a:buClr>
                <a:srgbClr val="898989"/>
              </a:buClr>
              <a:buSzPts val="5700"/>
              <a:buFont typeface="Calibri"/>
              <a:buNone/>
              <a:defRPr sz="5700" b="0" i="0" u="none" strike="noStrike" cap="none">
                <a:solidFill>
                  <a:srgbClr val="898989"/>
                </a:solidFill>
                <a:latin typeface="Calibri"/>
                <a:ea typeface="Calibri"/>
                <a:cs typeface="Calibri"/>
                <a:sym typeface="Calibri"/>
              </a:defRPr>
            </a:lvl1pPr>
            <a:lvl2pPr marL="0" marR="0" lvl="1" indent="0" algn="r">
              <a:lnSpc>
                <a:spcPct val="100000"/>
              </a:lnSpc>
              <a:spcBef>
                <a:spcPts val="0"/>
              </a:spcBef>
              <a:spcAft>
                <a:spcPts val="0"/>
              </a:spcAft>
              <a:buClr>
                <a:srgbClr val="898989"/>
              </a:buClr>
              <a:buSzPts val="5700"/>
              <a:buFont typeface="Calibri"/>
              <a:buNone/>
              <a:defRPr sz="5700" b="0" i="0" u="none" strike="noStrike" cap="none">
                <a:solidFill>
                  <a:srgbClr val="898989"/>
                </a:solidFill>
                <a:latin typeface="Calibri"/>
                <a:ea typeface="Calibri"/>
                <a:cs typeface="Calibri"/>
                <a:sym typeface="Calibri"/>
              </a:defRPr>
            </a:lvl2pPr>
            <a:lvl3pPr marL="0" marR="0" lvl="2" indent="0" algn="r">
              <a:lnSpc>
                <a:spcPct val="100000"/>
              </a:lnSpc>
              <a:spcBef>
                <a:spcPts val="0"/>
              </a:spcBef>
              <a:spcAft>
                <a:spcPts val="0"/>
              </a:spcAft>
              <a:buClr>
                <a:srgbClr val="898989"/>
              </a:buClr>
              <a:buSzPts val="5700"/>
              <a:buFont typeface="Calibri"/>
              <a:buNone/>
              <a:defRPr sz="5700" b="0" i="0" u="none" strike="noStrike" cap="none">
                <a:solidFill>
                  <a:srgbClr val="898989"/>
                </a:solidFill>
                <a:latin typeface="Calibri"/>
                <a:ea typeface="Calibri"/>
                <a:cs typeface="Calibri"/>
                <a:sym typeface="Calibri"/>
              </a:defRPr>
            </a:lvl3pPr>
            <a:lvl4pPr marL="0" marR="0" lvl="3" indent="0" algn="r">
              <a:lnSpc>
                <a:spcPct val="100000"/>
              </a:lnSpc>
              <a:spcBef>
                <a:spcPts val="0"/>
              </a:spcBef>
              <a:spcAft>
                <a:spcPts val="0"/>
              </a:spcAft>
              <a:buClr>
                <a:srgbClr val="898989"/>
              </a:buClr>
              <a:buSzPts val="5700"/>
              <a:buFont typeface="Calibri"/>
              <a:buNone/>
              <a:defRPr sz="5700" b="0" i="0" u="none" strike="noStrike" cap="none">
                <a:solidFill>
                  <a:srgbClr val="898989"/>
                </a:solidFill>
                <a:latin typeface="Calibri"/>
                <a:ea typeface="Calibri"/>
                <a:cs typeface="Calibri"/>
                <a:sym typeface="Calibri"/>
              </a:defRPr>
            </a:lvl4pPr>
            <a:lvl5pPr marL="0" marR="0" lvl="4" indent="0" algn="r">
              <a:lnSpc>
                <a:spcPct val="100000"/>
              </a:lnSpc>
              <a:spcBef>
                <a:spcPts val="0"/>
              </a:spcBef>
              <a:spcAft>
                <a:spcPts val="0"/>
              </a:spcAft>
              <a:buClr>
                <a:srgbClr val="898989"/>
              </a:buClr>
              <a:buSzPts val="5700"/>
              <a:buFont typeface="Calibri"/>
              <a:buNone/>
              <a:defRPr sz="5700" b="0" i="0" u="none" strike="noStrike" cap="none">
                <a:solidFill>
                  <a:srgbClr val="898989"/>
                </a:solidFill>
                <a:latin typeface="Calibri"/>
                <a:ea typeface="Calibri"/>
                <a:cs typeface="Calibri"/>
                <a:sym typeface="Calibri"/>
              </a:defRPr>
            </a:lvl5pPr>
            <a:lvl6pPr marL="0" marR="0" lvl="5" indent="0" algn="r">
              <a:lnSpc>
                <a:spcPct val="100000"/>
              </a:lnSpc>
              <a:spcBef>
                <a:spcPts val="0"/>
              </a:spcBef>
              <a:spcAft>
                <a:spcPts val="0"/>
              </a:spcAft>
              <a:buClr>
                <a:srgbClr val="898989"/>
              </a:buClr>
              <a:buSzPts val="5700"/>
              <a:buFont typeface="Calibri"/>
              <a:buNone/>
              <a:defRPr sz="5700" b="0" i="0" u="none" strike="noStrike" cap="none">
                <a:solidFill>
                  <a:srgbClr val="898989"/>
                </a:solidFill>
                <a:latin typeface="Calibri"/>
                <a:ea typeface="Calibri"/>
                <a:cs typeface="Calibri"/>
                <a:sym typeface="Calibri"/>
              </a:defRPr>
            </a:lvl6pPr>
            <a:lvl7pPr marL="0" marR="0" lvl="6" indent="0" algn="r">
              <a:lnSpc>
                <a:spcPct val="100000"/>
              </a:lnSpc>
              <a:spcBef>
                <a:spcPts val="0"/>
              </a:spcBef>
              <a:spcAft>
                <a:spcPts val="0"/>
              </a:spcAft>
              <a:buClr>
                <a:srgbClr val="898989"/>
              </a:buClr>
              <a:buSzPts val="5700"/>
              <a:buFont typeface="Calibri"/>
              <a:buNone/>
              <a:defRPr sz="5700" b="0" i="0" u="none" strike="noStrike" cap="none">
                <a:solidFill>
                  <a:srgbClr val="898989"/>
                </a:solidFill>
                <a:latin typeface="Calibri"/>
                <a:ea typeface="Calibri"/>
                <a:cs typeface="Calibri"/>
                <a:sym typeface="Calibri"/>
              </a:defRPr>
            </a:lvl7pPr>
            <a:lvl8pPr marL="0" marR="0" lvl="7" indent="0" algn="r">
              <a:lnSpc>
                <a:spcPct val="100000"/>
              </a:lnSpc>
              <a:spcBef>
                <a:spcPts val="0"/>
              </a:spcBef>
              <a:spcAft>
                <a:spcPts val="0"/>
              </a:spcAft>
              <a:buClr>
                <a:srgbClr val="898989"/>
              </a:buClr>
              <a:buSzPts val="5700"/>
              <a:buFont typeface="Calibri"/>
              <a:buNone/>
              <a:defRPr sz="5700" b="0" i="0" u="none" strike="noStrike" cap="none">
                <a:solidFill>
                  <a:srgbClr val="898989"/>
                </a:solidFill>
                <a:latin typeface="Calibri"/>
                <a:ea typeface="Calibri"/>
                <a:cs typeface="Calibri"/>
                <a:sym typeface="Calibri"/>
              </a:defRPr>
            </a:lvl8pPr>
            <a:lvl9pPr marL="0" marR="0" lvl="8" indent="0" algn="r">
              <a:lnSpc>
                <a:spcPct val="100000"/>
              </a:lnSpc>
              <a:spcBef>
                <a:spcPts val="0"/>
              </a:spcBef>
              <a:spcAft>
                <a:spcPts val="0"/>
              </a:spcAft>
              <a:buClr>
                <a:srgbClr val="898989"/>
              </a:buClr>
              <a:buSzPts val="5700"/>
              <a:buFont typeface="Calibri"/>
              <a:buNone/>
              <a:defRPr sz="5700" b="0" i="0" u="none" strike="noStrike" cap="none">
                <a:solidFill>
                  <a:srgbClr val="898989"/>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‹nº›</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mparação" type="twoTxTwoObj">
  <p:cSld name="TWO_OBJECTS_WITH_TEXT">
    <p:spTree>
      <p:nvGrpSpPr>
        <p:cNvPr id="1" name="Shape 56"/>
        <p:cNvGrpSpPr/>
        <p:nvPr/>
      </p:nvGrpSpPr>
      <p:grpSpPr>
        <a:xfrm>
          <a:off x="0" y="0"/>
          <a:ext cx="0" cy="0"/>
          <a:chOff x="0" y="0"/>
          <a:chExt cx="0" cy="0"/>
        </a:xfrm>
      </p:grpSpPr>
      <p:sp>
        <p:nvSpPr>
          <p:cNvPr id="57" name="Google Shape;57;p10"/>
          <p:cNvSpPr txBox="1">
            <a:spLocks noGrp="1"/>
          </p:cNvSpPr>
          <p:nvPr>
            <p:ph type="title"/>
          </p:nvPr>
        </p:nvSpPr>
        <p:spPr>
          <a:xfrm>
            <a:off x="1620203" y="1730220"/>
            <a:ext cx="29163645" cy="7200900"/>
          </a:xfrm>
          <a:prstGeom prst="rect">
            <a:avLst/>
          </a:prstGeom>
          <a:noFill/>
          <a:ln>
            <a:noFill/>
          </a:ln>
        </p:spPr>
        <p:txBody>
          <a:bodyPr spcFirstLastPara="1" wrap="square" lIns="432050" tIns="216025" rIns="432050" bIns="216025" anchor="ctr" anchorCtr="0">
            <a:noAutofit/>
          </a:bodyPr>
          <a:lstStyle>
            <a:lvl1pPr lvl="0" algn="ctr">
              <a:lnSpc>
                <a:spcPct val="100000"/>
              </a:lnSpc>
              <a:spcBef>
                <a:spcPts val="0"/>
              </a:spcBef>
              <a:spcAft>
                <a:spcPts val="0"/>
              </a:spcAft>
              <a:buSzPts val="1400"/>
              <a:buNone/>
              <a:defRPr/>
            </a:lvl1pPr>
            <a:lvl2pPr lvl="1" algn="ctr">
              <a:lnSpc>
                <a:spcPct val="100000"/>
              </a:lnSpc>
              <a:spcBef>
                <a:spcPts val="0"/>
              </a:spcBef>
              <a:spcAft>
                <a:spcPts val="0"/>
              </a:spcAft>
              <a:buSzPts val="1400"/>
              <a:buNone/>
              <a:defRPr/>
            </a:lvl2pPr>
            <a:lvl3pPr lvl="2" algn="ctr">
              <a:lnSpc>
                <a:spcPct val="100000"/>
              </a:lnSpc>
              <a:spcBef>
                <a:spcPts val="0"/>
              </a:spcBef>
              <a:spcAft>
                <a:spcPts val="0"/>
              </a:spcAft>
              <a:buSzPts val="1400"/>
              <a:buNone/>
              <a:defRPr/>
            </a:lvl3pPr>
            <a:lvl4pPr lvl="3" algn="ctr">
              <a:lnSpc>
                <a:spcPct val="100000"/>
              </a:lnSpc>
              <a:spcBef>
                <a:spcPts val="0"/>
              </a:spcBef>
              <a:spcAft>
                <a:spcPts val="0"/>
              </a:spcAft>
              <a:buSzPts val="1400"/>
              <a:buNone/>
              <a:defRPr/>
            </a:lvl4pPr>
            <a:lvl5pPr lvl="4" algn="ctr">
              <a:lnSpc>
                <a:spcPct val="100000"/>
              </a:lnSpc>
              <a:spcBef>
                <a:spcPts val="0"/>
              </a:spcBef>
              <a:spcAft>
                <a:spcPts val="0"/>
              </a:spcAft>
              <a:buSzPts val="1400"/>
              <a:buNone/>
              <a:defRPr/>
            </a:lvl5pPr>
            <a:lvl6pPr lvl="5" algn="ctr">
              <a:lnSpc>
                <a:spcPct val="100000"/>
              </a:lnSpc>
              <a:spcBef>
                <a:spcPts val="0"/>
              </a:spcBef>
              <a:spcAft>
                <a:spcPts val="0"/>
              </a:spcAft>
              <a:buSzPts val="1400"/>
              <a:buNone/>
              <a:defRPr/>
            </a:lvl6pPr>
            <a:lvl7pPr lvl="6" algn="ctr">
              <a:lnSpc>
                <a:spcPct val="100000"/>
              </a:lnSpc>
              <a:spcBef>
                <a:spcPts val="0"/>
              </a:spcBef>
              <a:spcAft>
                <a:spcPts val="0"/>
              </a:spcAft>
              <a:buSzPts val="1400"/>
              <a:buNone/>
              <a:defRPr/>
            </a:lvl7pPr>
            <a:lvl8pPr lvl="7" algn="ctr">
              <a:lnSpc>
                <a:spcPct val="100000"/>
              </a:lnSpc>
              <a:spcBef>
                <a:spcPts val="0"/>
              </a:spcBef>
              <a:spcAft>
                <a:spcPts val="0"/>
              </a:spcAft>
              <a:buSzPts val="1400"/>
              <a:buNone/>
              <a:defRPr/>
            </a:lvl8pPr>
            <a:lvl9pPr lvl="8" algn="ctr">
              <a:lnSpc>
                <a:spcPct val="100000"/>
              </a:lnSpc>
              <a:spcBef>
                <a:spcPts val="0"/>
              </a:spcBef>
              <a:spcAft>
                <a:spcPts val="0"/>
              </a:spcAft>
              <a:buSzPts val="1400"/>
              <a:buNone/>
              <a:defRPr/>
            </a:lvl9pPr>
          </a:lstStyle>
          <a:p>
            <a:endParaRPr/>
          </a:p>
        </p:txBody>
      </p:sp>
      <p:sp>
        <p:nvSpPr>
          <p:cNvPr id="58" name="Google Shape;58;p10"/>
          <p:cNvSpPr txBox="1">
            <a:spLocks noGrp="1"/>
          </p:cNvSpPr>
          <p:nvPr>
            <p:ph type="body" idx="1"/>
          </p:nvPr>
        </p:nvSpPr>
        <p:spPr>
          <a:xfrm>
            <a:off x="1620203" y="9671213"/>
            <a:ext cx="14317416" cy="4030501"/>
          </a:xfrm>
          <a:prstGeom prst="rect">
            <a:avLst/>
          </a:prstGeom>
          <a:noFill/>
          <a:ln>
            <a:noFill/>
          </a:ln>
        </p:spPr>
        <p:txBody>
          <a:bodyPr spcFirstLastPara="1" wrap="square" lIns="432050" tIns="216025" rIns="432050" bIns="216025" anchor="b" anchorCtr="0">
            <a:noAutofit/>
          </a:bodyPr>
          <a:lstStyle>
            <a:lvl1pPr marL="457200" lvl="0" indent="-228600" algn="l">
              <a:lnSpc>
                <a:spcPct val="100000"/>
              </a:lnSpc>
              <a:spcBef>
                <a:spcPts val="2260"/>
              </a:spcBef>
              <a:spcAft>
                <a:spcPts val="0"/>
              </a:spcAft>
              <a:buClr>
                <a:schemeClr val="dk1"/>
              </a:buClr>
              <a:buSzPts val="11300"/>
              <a:buNone/>
              <a:defRPr sz="11300" b="1"/>
            </a:lvl1pPr>
            <a:lvl2pPr marL="914400" lvl="1" indent="-228600" algn="l">
              <a:lnSpc>
                <a:spcPct val="100000"/>
              </a:lnSpc>
              <a:spcBef>
                <a:spcPts val="1900"/>
              </a:spcBef>
              <a:spcAft>
                <a:spcPts val="0"/>
              </a:spcAft>
              <a:buClr>
                <a:schemeClr val="dk1"/>
              </a:buClr>
              <a:buSzPts val="9500"/>
              <a:buNone/>
              <a:defRPr sz="9500" b="1"/>
            </a:lvl2pPr>
            <a:lvl3pPr marL="1371600" lvl="2" indent="-228600" algn="l">
              <a:lnSpc>
                <a:spcPct val="100000"/>
              </a:lnSpc>
              <a:spcBef>
                <a:spcPts val="1700"/>
              </a:spcBef>
              <a:spcAft>
                <a:spcPts val="0"/>
              </a:spcAft>
              <a:buClr>
                <a:schemeClr val="dk1"/>
              </a:buClr>
              <a:buSzPts val="8500"/>
              <a:buNone/>
              <a:defRPr sz="8500" b="1"/>
            </a:lvl3pPr>
            <a:lvl4pPr marL="1828800" lvl="3" indent="-228600" algn="l">
              <a:lnSpc>
                <a:spcPct val="100000"/>
              </a:lnSpc>
              <a:spcBef>
                <a:spcPts val="1520"/>
              </a:spcBef>
              <a:spcAft>
                <a:spcPts val="0"/>
              </a:spcAft>
              <a:buClr>
                <a:schemeClr val="dk1"/>
              </a:buClr>
              <a:buSzPts val="7600"/>
              <a:buNone/>
              <a:defRPr sz="7600" b="1"/>
            </a:lvl4pPr>
            <a:lvl5pPr marL="2286000" lvl="4" indent="-228600" algn="l">
              <a:lnSpc>
                <a:spcPct val="100000"/>
              </a:lnSpc>
              <a:spcBef>
                <a:spcPts val="1520"/>
              </a:spcBef>
              <a:spcAft>
                <a:spcPts val="0"/>
              </a:spcAft>
              <a:buClr>
                <a:schemeClr val="dk1"/>
              </a:buClr>
              <a:buSzPts val="7600"/>
              <a:buNone/>
              <a:defRPr sz="7600" b="1"/>
            </a:lvl5pPr>
            <a:lvl6pPr marL="2743200" lvl="5" indent="-228600" algn="l">
              <a:lnSpc>
                <a:spcPct val="100000"/>
              </a:lnSpc>
              <a:spcBef>
                <a:spcPts val="1520"/>
              </a:spcBef>
              <a:spcAft>
                <a:spcPts val="0"/>
              </a:spcAft>
              <a:buClr>
                <a:schemeClr val="dk1"/>
              </a:buClr>
              <a:buSzPts val="7600"/>
              <a:buNone/>
              <a:defRPr sz="7600" b="1"/>
            </a:lvl6pPr>
            <a:lvl7pPr marL="3200400" lvl="6" indent="-228600" algn="l">
              <a:lnSpc>
                <a:spcPct val="100000"/>
              </a:lnSpc>
              <a:spcBef>
                <a:spcPts val="1520"/>
              </a:spcBef>
              <a:spcAft>
                <a:spcPts val="0"/>
              </a:spcAft>
              <a:buClr>
                <a:schemeClr val="dk1"/>
              </a:buClr>
              <a:buSzPts val="7600"/>
              <a:buNone/>
              <a:defRPr sz="7600" b="1"/>
            </a:lvl7pPr>
            <a:lvl8pPr marL="3657600" lvl="7" indent="-228600" algn="l">
              <a:lnSpc>
                <a:spcPct val="100000"/>
              </a:lnSpc>
              <a:spcBef>
                <a:spcPts val="1520"/>
              </a:spcBef>
              <a:spcAft>
                <a:spcPts val="0"/>
              </a:spcAft>
              <a:buClr>
                <a:schemeClr val="dk1"/>
              </a:buClr>
              <a:buSzPts val="7600"/>
              <a:buNone/>
              <a:defRPr sz="7600" b="1"/>
            </a:lvl8pPr>
            <a:lvl9pPr marL="4114800" lvl="8" indent="-228600" algn="l">
              <a:lnSpc>
                <a:spcPct val="100000"/>
              </a:lnSpc>
              <a:spcBef>
                <a:spcPts val="1520"/>
              </a:spcBef>
              <a:spcAft>
                <a:spcPts val="0"/>
              </a:spcAft>
              <a:buClr>
                <a:schemeClr val="dk1"/>
              </a:buClr>
              <a:buSzPts val="7600"/>
              <a:buNone/>
              <a:defRPr sz="7600" b="1"/>
            </a:lvl9pPr>
          </a:lstStyle>
          <a:p>
            <a:endParaRPr/>
          </a:p>
        </p:txBody>
      </p:sp>
      <p:sp>
        <p:nvSpPr>
          <p:cNvPr id="59" name="Google Shape;59;p10"/>
          <p:cNvSpPr txBox="1">
            <a:spLocks noGrp="1"/>
          </p:cNvSpPr>
          <p:nvPr>
            <p:ph type="body" idx="2"/>
          </p:nvPr>
        </p:nvSpPr>
        <p:spPr>
          <a:xfrm>
            <a:off x="1620203" y="13701713"/>
            <a:ext cx="14317416" cy="24893114"/>
          </a:xfrm>
          <a:prstGeom prst="rect">
            <a:avLst/>
          </a:prstGeom>
          <a:noFill/>
          <a:ln>
            <a:noFill/>
          </a:ln>
        </p:spPr>
        <p:txBody>
          <a:bodyPr spcFirstLastPara="1" wrap="square" lIns="432050" tIns="216025" rIns="432050" bIns="216025" anchor="t" anchorCtr="0">
            <a:noAutofit/>
          </a:bodyPr>
          <a:lstStyle>
            <a:lvl1pPr marL="457200" lvl="0" indent="-946150" algn="l">
              <a:lnSpc>
                <a:spcPct val="100000"/>
              </a:lnSpc>
              <a:spcBef>
                <a:spcPts val="2260"/>
              </a:spcBef>
              <a:spcAft>
                <a:spcPts val="0"/>
              </a:spcAft>
              <a:buClr>
                <a:schemeClr val="dk1"/>
              </a:buClr>
              <a:buSzPts val="11300"/>
              <a:buChar char="•"/>
              <a:defRPr sz="11300"/>
            </a:lvl1pPr>
            <a:lvl2pPr marL="914400" lvl="1" indent="-831850" algn="l">
              <a:lnSpc>
                <a:spcPct val="100000"/>
              </a:lnSpc>
              <a:spcBef>
                <a:spcPts val="1900"/>
              </a:spcBef>
              <a:spcAft>
                <a:spcPts val="0"/>
              </a:spcAft>
              <a:buClr>
                <a:schemeClr val="dk1"/>
              </a:buClr>
              <a:buSzPts val="9500"/>
              <a:buChar char="–"/>
              <a:defRPr sz="9500"/>
            </a:lvl2pPr>
            <a:lvl3pPr marL="1371600" lvl="2" indent="-768350" algn="l">
              <a:lnSpc>
                <a:spcPct val="100000"/>
              </a:lnSpc>
              <a:spcBef>
                <a:spcPts val="1700"/>
              </a:spcBef>
              <a:spcAft>
                <a:spcPts val="0"/>
              </a:spcAft>
              <a:buClr>
                <a:schemeClr val="dk1"/>
              </a:buClr>
              <a:buSzPts val="8500"/>
              <a:buChar char="•"/>
              <a:defRPr sz="8500"/>
            </a:lvl3pPr>
            <a:lvl4pPr marL="1828800" lvl="3" indent="-711200" algn="l">
              <a:lnSpc>
                <a:spcPct val="100000"/>
              </a:lnSpc>
              <a:spcBef>
                <a:spcPts val="1520"/>
              </a:spcBef>
              <a:spcAft>
                <a:spcPts val="0"/>
              </a:spcAft>
              <a:buClr>
                <a:schemeClr val="dk1"/>
              </a:buClr>
              <a:buSzPts val="7600"/>
              <a:buChar char="–"/>
              <a:defRPr sz="7600"/>
            </a:lvl4pPr>
            <a:lvl5pPr marL="2286000" lvl="4" indent="-711200" algn="l">
              <a:lnSpc>
                <a:spcPct val="100000"/>
              </a:lnSpc>
              <a:spcBef>
                <a:spcPts val="1520"/>
              </a:spcBef>
              <a:spcAft>
                <a:spcPts val="0"/>
              </a:spcAft>
              <a:buClr>
                <a:schemeClr val="dk1"/>
              </a:buClr>
              <a:buSzPts val="7600"/>
              <a:buChar char="»"/>
              <a:defRPr sz="7600"/>
            </a:lvl5pPr>
            <a:lvl6pPr marL="2743200" lvl="5" indent="-711200" algn="l">
              <a:lnSpc>
                <a:spcPct val="100000"/>
              </a:lnSpc>
              <a:spcBef>
                <a:spcPts val="1520"/>
              </a:spcBef>
              <a:spcAft>
                <a:spcPts val="0"/>
              </a:spcAft>
              <a:buClr>
                <a:schemeClr val="dk1"/>
              </a:buClr>
              <a:buSzPts val="7600"/>
              <a:buChar char="•"/>
              <a:defRPr sz="7600"/>
            </a:lvl6pPr>
            <a:lvl7pPr marL="3200400" lvl="6" indent="-711200" algn="l">
              <a:lnSpc>
                <a:spcPct val="100000"/>
              </a:lnSpc>
              <a:spcBef>
                <a:spcPts val="1520"/>
              </a:spcBef>
              <a:spcAft>
                <a:spcPts val="0"/>
              </a:spcAft>
              <a:buClr>
                <a:schemeClr val="dk1"/>
              </a:buClr>
              <a:buSzPts val="7600"/>
              <a:buChar char="•"/>
              <a:defRPr sz="7600"/>
            </a:lvl7pPr>
            <a:lvl8pPr marL="3657600" lvl="7" indent="-711200" algn="l">
              <a:lnSpc>
                <a:spcPct val="100000"/>
              </a:lnSpc>
              <a:spcBef>
                <a:spcPts val="1520"/>
              </a:spcBef>
              <a:spcAft>
                <a:spcPts val="0"/>
              </a:spcAft>
              <a:buClr>
                <a:schemeClr val="dk1"/>
              </a:buClr>
              <a:buSzPts val="7600"/>
              <a:buChar char="•"/>
              <a:defRPr sz="7600"/>
            </a:lvl8pPr>
            <a:lvl9pPr marL="4114800" lvl="8" indent="-711200" algn="l">
              <a:lnSpc>
                <a:spcPct val="100000"/>
              </a:lnSpc>
              <a:spcBef>
                <a:spcPts val="1520"/>
              </a:spcBef>
              <a:spcAft>
                <a:spcPts val="0"/>
              </a:spcAft>
              <a:buClr>
                <a:schemeClr val="dk1"/>
              </a:buClr>
              <a:buSzPts val="7600"/>
              <a:buChar char="•"/>
              <a:defRPr sz="7600"/>
            </a:lvl9pPr>
          </a:lstStyle>
          <a:p>
            <a:endParaRPr/>
          </a:p>
        </p:txBody>
      </p:sp>
      <p:sp>
        <p:nvSpPr>
          <p:cNvPr id="60" name="Google Shape;60;p10"/>
          <p:cNvSpPr txBox="1">
            <a:spLocks noGrp="1"/>
          </p:cNvSpPr>
          <p:nvPr>
            <p:ph type="body" idx="3"/>
          </p:nvPr>
        </p:nvSpPr>
        <p:spPr>
          <a:xfrm>
            <a:off x="16460809" y="9671213"/>
            <a:ext cx="14323040" cy="4030501"/>
          </a:xfrm>
          <a:prstGeom prst="rect">
            <a:avLst/>
          </a:prstGeom>
          <a:noFill/>
          <a:ln>
            <a:noFill/>
          </a:ln>
        </p:spPr>
        <p:txBody>
          <a:bodyPr spcFirstLastPara="1" wrap="square" lIns="432050" tIns="216025" rIns="432050" bIns="216025" anchor="b" anchorCtr="0">
            <a:noAutofit/>
          </a:bodyPr>
          <a:lstStyle>
            <a:lvl1pPr marL="457200" lvl="0" indent="-228600" algn="l">
              <a:lnSpc>
                <a:spcPct val="100000"/>
              </a:lnSpc>
              <a:spcBef>
                <a:spcPts val="2260"/>
              </a:spcBef>
              <a:spcAft>
                <a:spcPts val="0"/>
              </a:spcAft>
              <a:buClr>
                <a:schemeClr val="dk1"/>
              </a:buClr>
              <a:buSzPts val="11300"/>
              <a:buNone/>
              <a:defRPr sz="11300" b="1"/>
            </a:lvl1pPr>
            <a:lvl2pPr marL="914400" lvl="1" indent="-228600" algn="l">
              <a:lnSpc>
                <a:spcPct val="100000"/>
              </a:lnSpc>
              <a:spcBef>
                <a:spcPts val="1900"/>
              </a:spcBef>
              <a:spcAft>
                <a:spcPts val="0"/>
              </a:spcAft>
              <a:buClr>
                <a:schemeClr val="dk1"/>
              </a:buClr>
              <a:buSzPts val="9500"/>
              <a:buNone/>
              <a:defRPr sz="9500" b="1"/>
            </a:lvl2pPr>
            <a:lvl3pPr marL="1371600" lvl="2" indent="-228600" algn="l">
              <a:lnSpc>
                <a:spcPct val="100000"/>
              </a:lnSpc>
              <a:spcBef>
                <a:spcPts val="1700"/>
              </a:spcBef>
              <a:spcAft>
                <a:spcPts val="0"/>
              </a:spcAft>
              <a:buClr>
                <a:schemeClr val="dk1"/>
              </a:buClr>
              <a:buSzPts val="8500"/>
              <a:buNone/>
              <a:defRPr sz="8500" b="1"/>
            </a:lvl3pPr>
            <a:lvl4pPr marL="1828800" lvl="3" indent="-228600" algn="l">
              <a:lnSpc>
                <a:spcPct val="100000"/>
              </a:lnSpc>
              <a:spcBef>
                <a:spcPts val="1520"/>
              </a:spcBef>
              <a:spcAft>
                <a:spcPts val="0"/>
              </a:spcAft>
              <a:buClr>
                <a:schemeClr val="dk1"/>
              </a:buClr>
              <a:buSzPts val="7600"/>
              <a:buNone/>
              <a:defRPr sz="7600" b="1"/>
            </a:lvl4pPr>
            <a:lvl5pPr marL="2286000" lvl="4" indent="-228600" algn="l">
              <a:lnSpc>
                <a:spcPct val="100000"/>
              </a:lnSpc>
              <a:spcBef>
                <a:spcPts val="1520"/>
              </a:spcBef>
              <a:spcAft>
                <a:spcPts val="0"/>
              </a:spcAft>
              <a:buClr>
                <a:schemeClr val="dk1"/>
              </a:buClr>
              <a:buSzPts val="7600"/>
              <a:buNone/>
              <a:defRPr sz="7600" b="1"/>
            </a:lvl5pPr>
            <a:lvl6pPr marL="2743200" lvl="5" indent="-228600" algn="l">
              <a:lnSpc>
                <a:spcPct val="100000"/>
              </a:lnSpc>
              <a:spcBef>
                <a:spcPts val="1520"/>
              </a:spcBef>
              <a:spcAft>
                <a:spcPts val="0"/>
              </a:spcAft>
              <a:buClr>
                <a:schemeClr val="dk1"/>
              </a:buClr>
              <a:buSzPts val="7600"/>
              <a:buNone/>
              <a:defRPr sz="7600" b="1"/>
            </a:lvl6pPr>
            <a:lvl7pPr marL="3200400" lvl="6" indent="-228600" algn="l">
              <a:lnSpc>
                <a:spcPct val="100000"/>
              </a:lnSpc>
              <a:spcBef>
                <a:spcPts val="1520"/>
              </a:spcBef>
              <a:spcAft>
                <a:spcPts val="0"/>
              </a:spcAft>
              <a:buClr>
                <a:schemeClr val="dk1"/>
              </a:buClr>
              <a:buSzPts val="7600"/>
              <a:buNone/>
              <a:defRPr sz="7600" b="1"/>
            </a:lvl7pPr>
            <a:lvl8pPr marL="3657600" lvl="7" indent="-228600" algn="l">
              <a:lnSpc>
                <a:spcPct val="100000"/>
              </a:lnSpc>
              <a:spcBef>
                <a:spcPts val="1520"/>
              </a:spcBef>
              <a:spcAft>
                <a:spcPts val="0"/>
              </a:spcAft>
              <a:buClr>
                <a:schemeClr val="dk1"/>
              </a:buClr>
              <a:buSzPts val="7600"/>
              <a:buNone/>
              <a:defRPr sz="7600" b="1"/>
            </a:lvl8pPr>
            <a:lvl9pPr marL="4114800" lvl="8" indent="-228600" algn="l">
              <a:lnSpc>
                <a:spcPct val="100000"/>
              </a:lnSpc>
              <a:spcBef>
                <a:spcPts val="1520"/>
              </a:spcBef>
              <a:spcAft>
                <a:spcPts val="0"/>
              </a:spcAft>
              <a:buClr>
                <a:schemeClr val="dk1"/>
              </a:buClr>
              <a:buSzPts val="7600"/>
              <a:buNone/>
              <a:defRPr sz="7600" b="1"/>
            </a:lvl9pPr>
          </a:lstStyle>
          <a:p>
            <a:endParaRPr/>
          </a:p>
        </p:txBody>
      </p:sp>
      <p:sp>
        <p:nvSpPr>
          <p:cNvPr id="61" name="Google Shape;61;p10"/>
          <p:cNvSpPr txBox="1">
            <a:spLocks noGrp="1"/>
          </p:cNvSpPr>
          <p:nvPr>
            <p:ph type="body" idx="4"/>
          </p:nvPr>
        </p:nvSpPr>
        <p:spPr>
          <a:xfrm>
            <a:off x="16460809" y="13701713"/>
            <a:ext cx="14323040" cy="24893114"/>
          </a:xfrm>
          <a:prstGeom prst="rect">
            <a:avLst/>
          </a:prstGeom>
          <a:noFill/>
          <a:ln>
            <a:noFill/>
          </a:ln>
        </p:spPr>
        <p:txBody>
          <a:bodyPr spcFirstLastPara="1" wrap="square" lIns="432050" tIns="216025" rIns="432050" bIns="216025" anchor="t" anchorCtr="0">
            <a:noAutofit/>
          </a:bodyPr>
          <a:lstStyle>
            <a:lvl1pPr marL="457200" lvl="0" indent="-946150" algn="l">
              <a:lnSpc>
                <a:spcPct val="100000"/>
              </a:lnSpc>
              <a:spcBef>
                <a:spcPts val="2260"/>
              </a:spcBef>
              <a:spcAft>
                <a:spcPts val="0"/>
              </a:spcAft>
              <a:buClr>
                <a:schemeClr val="dk1"/>
              </a:buClr>
              <a:buSzPts val="11300"/>
              <a:buChar char="•"/>
              <a:defRPr sz="11300"/>
            </a:lvl1pPr>
            <a:lvl2pPr marL="914400" lvl="1" indent="-831850" algn="l">
              <a:lnSpc>
                <a:spcPct val="100000"/>
              </a:lnSpc>
              <a:spcBef>
                <a:spcPts val="1900"/>
              </a:spcBef>
              <a:spcAft>
                <a:spcPts val="0"/>
              </a:spcAft>
              <a:buClr>
                <a:schemeClr val="dk1"/>
              </a:buClr>
              <a:buSzPts val="9500"/>
              <a:buChar char="–"/>
              <a:defRPr sz="9500"/>
            </a:lvl2pPr>
            <a:lvl3pPr marL="1371600" lvl="2" indent="-768350" algn="l">
              <a:lnSpc>
                <a:spcPct val="100000"/>
              </a:lnSpc>
              <a:spcBef>
                <a:spcPts val="1700"/>
              </a:spcBef>
              <a:spcAft>
                <a:spcPts val="0"/>
              </a:spcAft>
              <a:buClr>
                <a:schemeClr val="dk1"/>
              </a:buClr>
              <a:buSzPts val="8500"/>
              <a:buChar char="•"/>
              <a:defRPr sz="8500"/>
            </a:lvl3pPr>
            <a:lvl4pPr marL="1828800" lvl="3" indent="-711200" algn="l">
              <a:lnSpc>
                <a:spcPct val="100000"/>
              </a:lnSpc>
              <a:spcBef>
                <a:spcPts val="1520"/>
              </a:spcBef>
              <a:spcAft>
                <a:spcPts val="0"/>
              </a:spcAft>
              <a:buClr>
                <a:schemeClr val="dk1"/>
              </a:buClr>
              <a:buSzPts val="7600"/>
              <a:buChar char="–"/>
              <a:defRPr sz="7600"/>
            </a:lvl4pPr>
            <a:lvl5pPr marL="2286000" lvl="4" indent="-711200" algn="l">
              <a:lnSpc>
                <a:spcPct val="100000"/>
              </a:lnSpc>
              <a:spcBef>
                <a:spcPts val="1520"/>
              </a:spcBef>
              <a:spcAft>
                <a:spcPts val="0"/>
              </a:spcAft>
              <a:buClr>
                <a:schemeClr val="dk1"/>
              </a:buClr>
              <a:buSzPts val="7600"/>
              <a:buChar char="»"/>
              <a:defRPr sz="7600"/>
            </a:lvl5pPr>
            <a:lvl6pPr marL="2743200" lvl="5" indent="-711200" algn="l">
              <a:lnSpc>
                <a:spcPct val="100000"/>
              </a:lnSpc>
              <a:spcBef>
                <a:spcPts val="1520"/>
              </a:spcBef>
              <a:spcAft>
                <a:spcPts val="0"/>
              </a:spcAft>
              <a:buClr>
                <a:schemeClr val="dk1"/>
              </a:buClr>
              <a:buSzPts val="7600"/>
              <a:buChar char="•"/>
              <a:defRPr sz="7600"/>
            </a:lvl6pPr>
            <a:lvl7pPr marL="3200400" lvl="6" indent="-711200" algn="l">
              <a:lnSpc>
                <a:spcPct val="100000"/>
              </a:lnSpc>
              <a:spcBef>
                <a:spcPts val="1520"/>
              </a:spcBef>
              <a:spcAft>
                <a:spcPts val="0"/>
              </a:spcAft>
              <a:buClr>
                <a:schemeClr val="dk1"/>
              </a:buClr>
              <a:buSzPts val="7600"/>
              <a:buChar char="•"/>
              <a:defRPr sz="7600"/>
            </a:lvl7pPr>
            <a:lvl8pPr marL="3657600" lvl="7" indent="-711200" algn="l">
              <a:lnSpc>
                <a:spcPct val="100000"/>
              </a:lnSpc>
              <a:spcBef>
                <a:spcPts val="1520"/>
              </a:spcBef>
              <a:spcAft>
                <a:spcPts val="0"/>
              </a:spcAft>
              <a:buClr>
                <a:schemeClr val="dk1"/>
              </a:buClr>
              <a:buSzPts val="7600"/>
              <a:buChar char="•"/>
              <a:defRPr sz="7600"/>
            </a:lvl8pPr>
            <a:lvl9pPr marL="4114800" lvl="8" indent="-711200" algn="l">
              <a:lnSpc>
                <a:spcPct val="100000"/>
              </a:lnSpc>
              <a:spcBef>
                <a:spcPts val="1520"/>
              </a:spcBef>
              <a:spcAft>
                <a:spcPts val="0"/>
              </a:spcAft>
              <a:buClr>
                <a:schemeClr val="dk1"/>
              </a:buClr>
              <a:buSzPts val="7600"/>
              <a:buChar char="•"/>
              <a:defRPr sz="7600"/>
            </a:lvl9pPr>
          </a:lstStyle>
          <a:p>
            <a:endParaRPr/>
          </a:p>
        </p:txBody>
      </p:sp>
      <p:sp>
        <p:nvSpPr>
          <p:cNvPr id="62" name="Google Shape;62;p10"/>
          <p:cNvSpPr txBox="1">
            <a:spLocks noGrp="1"/>
          </p:cNvSpPr>
          <p:nvPr>
            <p:ph type="dt" idx="10"/>
          </p:nvPr>
        </p:nvSpPr>
        <p:spPr>
          <a:xfrm>
            <a:off x="1620837" y="40044687"/>
            <a:ext cx="7559675" cy="2300287"/>
          </a:xfrm>
          <a:prstGeom prst="rect">
            <a:avLst/>
          </a:prstGeom>
          <a:noFill/>
          <a:ln>
            <a:noFill/>
          </a:ln>
        </p:spPr>
        <p:txBody>
          <a:bodyPr spcFirstLastPara="1" wrap="square" lIns="432050" tIns="216025" rIns="432050" bIns="216025" anchor="ctr" anchorCtr="0">
            <a:noAutofit/>
          </a:bodyPr>
          <a:lstStyle>
            <a:lvl1pPr lvl="0" algn="l">
              <a:lnSpc>
                <a:spcPct val="100000"/>
              </a:lnSpc>
              <a:spcBef>
                <a:spcPts val="0"/>
              </a:spcBef>
              <a:spcAft>
                <a:spcPts val="0"/>
              </a:spcAft>
              <a:buSzPts val="1400"/>
              <a:buNone/>
              <a:defRPr sz="5700">
                <a:solidFill>
                  <a:srgbClr val="898989"/>
                </a:solidFill>
                <a:latin typeface="Calibri"/>
                <a:ea typeface="Calibri"/>
                <a:cs typeface="Calibri"/>
                <a:sym typeface="Calibri"/>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3" name="Google Shape;63;p10"/>
          <p:cNvSpPr txBox="1">
            <a:spLocks noGrp="1"/>
          </p:cNvSpPr>
          <p:nvPr>
            <p:ph type="ftr" idx="11"/>
          </p:nvPr>
        </p:nvSpPr>
        <p:spPr>
          <a:xfrm>
            <a:off x="11071225" y="40044687"/>
            <a:ext cx="10261600" cy="2300287"/>
          </a:xfrm>
          <a:prstGeom prst="rect">
            <a:avLst/>
          </a:prstGeom>
          <a:noFill/>
          <a:ln>
            <a:noFill/>
          </a:ln>
        </p:spPr>
        <p:txBody>
          <a:bodyPr spcFirstLastPara="1" wrap="square" lIns="432050" tIns="216025" rIns="432050" bIns="216025"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4" name="Google Shape;64;p10"/>
          <p:cNvSpPr txBox="1">
            <a:spLocks noGrp="1"/>
          </p:cNvSpPr>
          <p:nvPr>
            <p:ph type="sldNum" idx="12"/>
          </p:nvPr>
        </p:nvSpPr>
        <p:spPr>
          <a:xfrm>
            <a:off x="23223537" y="40044687"/>
            <a:ext cx="7559675" cy="2300287"/>
          </a:xfrm>
          <a:prstGeom prst="rect">
            <a:avLst/>
          </a:prstGeom>
          <a:noFill/>
          <a:ln>
            <a:noFill/>
          </a:ln>
        </p:spPr>
        <p:txBody>
          <a:bodyPr spcFirstLastPara="1" wrap="square" lIns="432050" tIns="216025" rIns="432050" bIns="216025" anchor="ctr" anchorCtr="0">
            <a:noAutofit/>
          </a:bodyPr>
          <a:lstStyle>
            <a:lvl1pPr marL="0" marR="0" lvl="0" indent="0" algn="r">
              <a:lnSpc>
                <a:spcPct val="100000"/>
              </a:lnSpc>
              <a:spcBef>
                <a:spcPts val="0"/>
              </a:spcBef>
              <a:spcAft>
                <a:spcPts val="0"/>
              </a:spcAft>
              <a:buClr>
                <a:srgbClr val="898989"/>
              </a:buClr>
              <a:buSzPts val="5700"/>
              <a:buFont typeface="Calibri"/>
              <a:buNone/>
              <a:defRPr sz="5700" b="0" i="0" u="none" strike="noStrike" cap="none">
                <a:solidFill>
                  <a:srgbClr val="898989"/>
                </a:solidFill>
                <a:latin typeface="Calibri"/>
                <a:ea typeface="Calibri"/>
                <a:cs typeface="Calibri"/>
                <a:sym typeface="Calibri"/>
              </a:defRPr>
            </a:lvl1pPr>
            <a:lvl2pPr marL="0" marR="0" lvl="1" indent="0" algn="r">
              <a:lnSpc>
                <a:spcPct val="100000"/>
              </a:lnSpc>
              <a:spcBef>
                <a:spcPts val="0"/>
              </a:spcBef>
              <a:spcAft>
                <a:spcPts val="0"/>
              </a:spcAft>
              <a:buClr>
                <a:srgbClr val="898989"/>
              </a:buClr>
              <a:buSzPts val="5700"/>
              <a:buFont typeface="Calibri"/>
              <a:buNone/>
              <a:defRPr sz="5700" b="0" i="0" u="none" strike="noStrike" cap="none">
                <a:solidFill>
                  <a:srgbClr val="898989"/>
                </a:solidFill>
                <a:latin typeface="Calibri"/>
                <a:ea typeface="Calibri"/>
                <a:cs typeface="Calibri"/>
                <a:sym typeface="Calibri"/>
              </a:defRPr>
            </a:lvl2pPr>
            <a:lvl3pPr marL="0" marR="0" lvl="2" indent="0" algn="r">
              <a:lnSpc>
                <a:spcPct val="100000"/>
              </a:lnSpc>
              <a:spcBef>
                <a:spcPts val="0"/>
              </a:spcBef>
              <a:spcAft>
                <a:spcPts val="0"/>
              </a:spcAft>
              <a:buClr>
                <a:srgbClr val="898989"/>
              </a:buClr>
              <a:buSzPts val="5700"/>
              <a:buFont typeface="Calibri"/>
              <a:buNone/>
              <a:defRPr sz="5700" b="0" i="0" u="none" strike="noStrike" cap="none">
                <a:solidFill>
                  <a:srgbClr val="898989"/>
                </a:solidFill>
                <a:latin typeface="Calibri"/>
                <a:ea typeface="Calibri"/>
                <a:cs typeface="Calibri"/>
                <a:sym typeface="Calibri"/>
              </a:defRPr>
            </a:lvl3pPr>
            <a:lvl4pPr marL="0" marR="0" lvl="3" indent="0" algn="r">
              <a:lnSpc>
                <a:spcPct val="100000"/>
              </a:lnSpc>
              <a:spcBef>
                <a:spcPts val="0"/>
              </a:spcBef>
              <a:spcAft>
                <a:spcPts val="0"/>
              </a:spcAft>
              <a:buClr>
                <a:srgbClr val="898989"/>
              </a:buClr>
              <a:buSzPts val="5700"/>
              <a:buFont typeface="Calibri"/>
              <a:buNone/>
              <a:defRPr sz="5700" b="0" i="0" u="none" strike="noStrike" cap="none">
                <a:solidFill>
                  <a:srgbClr val="898989"/>
                </a:solidFill>
                <a:latin typeface="Calibri"/>
                <a:ea typeface="Calibri"/>
                <a:cs typeface="Calibri"/>
                <a:sym typeface="Calibri"/>
              </a:defRPr>
            </a:lvl4pPr>
            <a:lvl5pPr marL="0" marR="0" lvl="4" indent="0" algn="r">
              <a:lnSpc>
                <a:spcPct val="100000"/>
              </a:lnSpc>
              <a:spcBef>
                <a:spcPts val="0"/>
              </a:spcBef>
              <a:spcAft>
                <a:spcPts val="0"/>
              </a:spcAft>
              <a:buClr>
                <a:srgbClr val="898989"/>
              </a:buClr>
              <a:buSzPts val="5700"/>
              <a:buFont typeface="Calibri"/>
              <a:buNone/>
              <a:defRPr sz="5700" b="0" i="0" u="none" strike="noStrike" cap="none">
                <a:solidFill>
                  <a:srgbClr val="898989"/>
                </a:solidFill>
                <a:latin typeface="Calibri"/>
                <a:ea typeface="Calibri"/>
                <a:cs typeface="Calibri"/>
                <a:sym typeface="Calibri"/>
              </a:defRPr>
            </a:lvl5pPr>
            <a:lvl6pPr marL="0" marR="0" lvl="5" indent="0" algn="r">
              <a:lnSpc>
                <a:spcPct val="100000"/>
              </a:lnSpc>
              <a:spcBef>
                <a:spcPts val="0"/>
              </a:spcBef>
              <a:spcAft>
                <a:spcPts val="0"/>
              </a:spcAft>
              <a:buClr>
                <a:srgbClr val="898989"/>
              </a:buClr>
              <a:buSzPts val="5700"/>
              <a:buFont typeface="Calibri"/>
              <a:buNone/>
              <a:defRPr sz="5700" b="0" i="0" u="none" strike="noStrike" cap="none">
                <a:solidFill>
                  <a:srgbClr val="898989"/>
                </a:solidFill>
                <a:latin typeface="Calibri"/>
                <a:ea typeface="Calibri"/>
                <a:cs typeface="Calibri"/>
                <a:sym typeface="Calibri"/>
              </a:defRPr>
            </a:lvl6pPr>
            <a:lvl7pPr marL="0" marR="0" lvl="6" indent="0" algn="r">
              <a:lnSpc>
                <a:spcPct val="100000"/>
              </a:lnSpc>
              <a:spcBef>
                <a:spcPts val="0"/>
              </a:spcBef>
              <a:spcAft>
                <a:spcPts val="0"/>
              </a:spcAft>
              <a:buClr>
                <a:srgbClr val="898989"/>
              </a:buClr>
              <a:buSzPts val="5700"/>
              <a:buFont typeface="Calibri"/>
              <a:buNone/>
              <a:defRPr sz="5700" b="0" i="0" u="none" strike="noStrike" cap="none">
                <a:solidFill>
                  <a:srgbClr val="898989"/>
                </a:solidFill>
                <a:latin typeface="Calibri"/>
                <a:ea typeface="Calibri"/>
                <a:cs typeface="Calibri"/>
                <a:sym typeface="Calibri"/>
              </a:defRPr>
            </a:lvl7pPr>
            <a:lvl8pPr marL="0" marR="0" lvl="7" indent="0" algn="r">
              <a:lnSpc>
                <a:spcPct val="100000"/>
              </a:lnSpc>
              <a:spcBef>
                <a:spcPts val="0"/>
              </a:spcBef>
              <a:spcAft>
                <a:spcPts val="0"/>
              </a:spcAft>
              <a:buClr>
                <a:srgbClr val="898989"/>
              </a:buClr>
              <a:buSzPts val="5700"/>
              <a:buFont typeface="Calibri"/>
              <a:buNone/>
              <a:defRPr sz="5700" b="0" i="0" u="none" strike="noStrike" cap="none">
                <a:solidFill>
                  <a:srgbClr val="898989"/>
                </a:solidFill>
                <a:latin typeface="Calibri"/>
                <a:ea typeface="Calibri"/>
                <a:cs typeface="Calibri"/>
                <a:sym typeface="Calibri"/>
              </a:defRPr>
            </a:lvl8pPr>
            <a:lvl9pPr marL="0" marR="0" lvl="8" indent="0" algn="r">
              <a:lnSpc>
                <a:spcPct val="100000"/>
              </a:lnSpc>
              <a:spcBef>
                <a:spcPts val="0"/>
              </a:spcBef>
              <a:spcAft>
                <a:spcPts val="0"/>
              </a:spcAft>
              <a:buClr>
                <a:srgbClr val="898989"/>
              </a:buClr>
              <a:buSzPts val="5700"/>
              <a:buFont typeface="Calibri"/>
              <a:buNone/>
              <a:defRPr sz="5700" b="0" i="0" u="none" strike="noStrike" cap="none">
                <a:solidFill>
                  <a:srgbClr val="898989"/>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‹nº›</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Duas Partes de Conteúdo" type="twoObj">
  <p:cSld name="TWO_OBJECTS">
    <p:spTree>
      <p:nvGrpSpPr>
        <p:cNvPr id="1" name="Shape 65"/>
        <p:cNvGrpSpPr/>
        <p:nvPr/>
      </p:nvGrpSpPr>
      <p:grpSpPr>
        <a:xfrm>
          <a:off x="0" y="0"/>
          <a:ext cx="0" cy="0"/>
          <a:chOff x="0" y="0"/>
          <a:chExt cx="0" cy="0"/>
        </a:xfrm>
      </p:grpSpPr>
      <p:sp>
        <p:nvSpPr>
          <p:cNvPr id="66" name="Google Shape;66;p11"/>
          <p:cNvSpPr txBox="1">
            <a:spLocks noGrp="1"/>
          </p:cNvSpPr>
          <p:nvPr>
            <p:ph type="title"/>
          </p:nvPr>
        </p:nvSpPr>
        <p:spPr>
          <a:xfrm>
            <a:off x="1620837" y="1730375"/>
            <a:ext cx="29162375" cy="7200900"/>
          </a:xfrm>
          <a:prstGeom prst="rect">
            <a:avLst/>
          </a:prstGeom>
          <a:noFill/>
          <a:ln>
            <a:noFill/>
          </a:ln>
        </p:spPr>
        <p:txBody>
          <a:bodyPr spcFirstLastPara="1" wrap="square" lIns="432050" tIns="216025" rIns="432050" bIns="216025" anchor="ctr" anchorCtr="0">
            <a:noAutofit/>
          </a:bodyPr>
          <a:lstStyle>
            <a:lvl1pPr lvl="0" algn="ctr">
              <a:lnSpc>
                <a:spcPct val="100000"/>
              </a:lnSpc>
              <a:spcBef>
                <a:spcPts val="0"/>
              </a:spcBef>
              <a:spcAft>
                <a:spcPts val="0"/>
              </a:spcAft>
              <a:buSzPts val="1400"/>
              <a:buNone/>
              <a:defRPr/>
            </a:lvl1pPr>
            <a:lvl2pPr lvl="1" algn="ctr">
              <a:lnSpc>
                <a:spcPct val="100000"/>
              </a:lnSpc>
              <a:spcBef>
                <a:spcPts val="0"/>
              </a:spcBef>
              <a:spcAft>
                <a:spcPts val="0"/>
              </a:spcAft>
              <a:buSzPts val="1400"/>
              <a:buNone/>
              <a:defRPr/>
            </a:lvl2pPr>
            <a:lvl3pPr lvl="2" algn="ctr">
              <a:lnSpc>
                <a:spcPct val="100000"/>
              </a:lnSpc>
              <a:spcBef>
                <a:spcPts val="0"/>
              </a:spcBef>
              <a:spcAft>
                <a:spcPts val="0"/>
              </a:spcAft>
              <a:buSzPts val="1400"/>
              <a:buNone/>
              <a:defRPr/>
            </a:lvl3pPr>
            <a:lvl4pPr lvl="3" algn="ctr">
              <a:lnSpc>
                <a:spcPct val="100000"/>
              </a:lnSpc>
              <a:spcBef>
                <a:spcPts val="0"/>
              </a:spcBef>
              <a:spcAft>
                <a:spcPts val="0"/>
              </a:spcAft>
              <a:buSzPts val="1400"/>
              <a:buNone/>
              <a:defRPr/>
            </a:lvl4pPr>
            <a:lvl5pPr lvl="4" algn="ctr">
              <a:lnSpc>
                <a:spcPct val="100000"/>
              </a:lnSpc>
              <a:spcBef>
                <a:spcPts val="0"/>
              </a:spcBef>
              <a:spcAft>
                <a:spcPts val="0"/>
              </a:spcAft>
              <a:buSzPts val="1400"/>
              <a:buNone/>
              <a:defRPr/>
            </a:lvl5pPr>
            <a:lvl6pPr lvl="5" algn="ctr">
              <a:lnSpc>
                <a:spcPct val="100000"/>
              </a:lnSpc>
              <a:spcBef>
                <a:spcPts val="0"/>
              </a:spcBef>
              <a:spcAft>
                <a:spcPts val="0"/>
              </a:spcAft>
              <a:buSzPts val="1400"/>
              <a:buNone/>
              <a:defRPr/>
            </a:lvl6pPr>
            <a:lvl7pPr lvl="6" algn="ctr">
              <a:lnSpc>
                <a:spcPct val="100000"/>
              </a:lnSpc>
              <a:spcBef>
                <a:spcPts val="0"/>
              </a:spcBef>
              <a:spcAft>
                <a:spcPts val="0"/>
              </a:spcAft>
              <a:buSzPts val="1400"/>
              <a:buNone/>
              <a:defRPr/>
            </a:lvl7pPr>
            <a:lvl8pPr lvl="7" algn="ctr">
              <a:lnSpc>
                <a:spcPct val="100000"/>
              </a:lnSpc>
              <a:spcBef>
                <a:spcPts val="0"/>
              </a:spcBef>
              <a:spcAft>
                <a:spcPts val="0"/>
              </a:spcAft>
              <a:buSzPts val="1400"/>
              <a:buNone/>
              <a:defRPr/>
            </a:lvl8pPr>
            <a:lvl9pPr lvl="8" algn="ctr">
              <a:lnSpc>
                <a:spcPct val="100000"/>
              </a:lnSpc>
              <a:spcBef>
                <a:spcPts val="0"/>
              </a:spcBef>
              <a:spcAft>
                <a:spcPts val="0"/>
              </a:spcAft>
              <a:buSzPts val="1400"/>
              <a:buNone/>
              <a:defRPr/>
            </a:lvl9pPr>
          </a:lstStyle>
          <a:p>
            <a:endParaRPr/>
          </a:p>
        </p:txBody>
      </p:sp>
      <p:sp>
        <p:nvSpPr>
          <p:cNvPr id="67" name="Google Shape;67;p11"/>
          <p:cNvSpPr txBox="1">
            <a:spLocks noGrp="1"/>
          </p:cNvSpPr>
          <p:nvPr>
            <p:ph type="body" idx="1"/>
          </p:nvPr>
        </p:nvSpPr>
        <p:spPr>
          <a:xfrm>
            <a:off x="5743846" y="63507941"/>
            <a:ext cx="51402048" cy="179642453"/>
          </a:xfrm>
          <a:prstGeom prst="rect">
            <a:avLst/>
          </a:prstGeom>
          <a:noFill/>
          <a:ln>
            <a:noFill/>
          </a:ln>
        </p:spPr>
        <p:txBody>
          <a:bodyPr spcFirstLastPara="1" wrap="square" lIns="432050" tIns="216025" rIns="432050" bIns="216025" anchor="t" anchorCtr="0">
            <a:noAutofit/>
          </a:bodyPr>
          <a:lstStyle>
            <a:lvl1pPr marL="457200" lvl="0" indent="-1066800" algn="l">
              <a:lnSpc>
                <a:spcPct val="100000"/>
              </a:lnSpc>
              <a:spcBef>
                <a:spcPts val="2640"/>
              </a:spcBef>
              <a:spcAft>
                <a:spcPts val="0"/>
              </a:spcAft>
              <a:buClr>
                <a:schemeClr val="dk1"/>
              </a:buClr>
              <a:buSzPts val="13200"/>
              <a:buChar char="•"/>
              <a:defRPr sz="13200"/>
            </a:lvl1pPr>
            <a:lvl2pPr marL="914400" lvl="1" indent="-946150" algn="l">
              <a:lnSpc>
                <a:spcPct val="100000"/>
              </a:lnSpc>
              <a:spcBef>
                <a:spcPts val="2260"/>
              </a:spcBef>
              <a:spcAft>
                <a:spcPts val="0"/>
              </a:spcAft>
              <a:buClr>
                <a:schemeClr val="dk1"/>
              </a:buClr>
              <a:buSzPts val="11300"/>
              <a:buChar char="–"/>
              <a:defRPr sz="11300"/>
            </a:lvl2pPr>
            <a:lvl3pPr marL="1371600" lvl="2" indent="-831850" algn="l">
              <a:lnSpc>
                <a:spcPct val="100000"/>
              </a:lnSpc>
              <a:spcBef>
                <a:spcPts val="1900"/>
              </a:spcBef>
              <a:spcAft>
                <a:spcPts val="0"/>
              </a:spcAft>
              <a:buClr>
                <a:schemeClr val="dk1"/>
              </a:buClr>
              <a:buSzPts val="9500"/>
              <a:buChar char="•"/>
              <a:defRPr sz="9500"/>
            </a:lvl3pPr>
            <a:lvl4pPr marL="1828800" lvl="3" indent="-768350" algn="l">
              <a:lnSpc>
                <a:spcPct val="100000"/>
              </a:lnSpc>
              <a:spcBef>
                <a:spcPts val="1700"/>
              </a:spcBef>
              <a:spcAft>
                <a:spcPts val="0"/>
              </a:spcAft>
              <a:buClr>
                <a:schemeClr val="dk1"/>
              </a:buClr>
              <a:buSzPts val="8500"/>
              <a:buChar char="–"/>
              <a:defRPr sz="8500"/>
            </a:lvl4pPr>
            <a:lvl5pPr marL="2286000" lvl="4" indent="-768350" algn="l">
              <a:lnSpc>
                <a:spcPct val="100000"/>
              </a:lnSpc>
              <a:spcBef>
                <a:spcPts val="1700"/>
              </a:spcBef>
              <a:spcAft>
                <a:spcPts val="0"/>
              </a:spcAft>
              <a:buClr>
                <a:schemeClr val="dk1"/>
              </a:buClr>
              <a:buSzPts val="8500"/>
              <a:buChar char="»"/>
              <a:defRPr sz="8500"/>
            </a:lvl5pPr>
            <a:lvl6pPr marL="2743200" lvl="5" indent="-768350" algn="l">
              <a:lnSpc>
                <a:spcPct val="100000"/>
              </a:lnSpc>
              <a:spcBef>
                <a:spcPts val="1700"/>
              </a:spcBef>
              <a:spcAft>
                <a:spcPts val="0"/>
              </a:spcAft>
              <a:buClr>
                <a:schemeClr val="dk1"/>
              </a:buClr>
              <a:buSzPts val="8500"/>
              <a:buChar char="•"/>
              <a:defRPr sz="8500"/>
            </a:lvl6pPr>
            <a:lvl7pPr marL="3200400" lvl="6" indent="-768350" algn="l">
              <a:lnSpc>
                <a:spcPct val="100000"/>
              </a:lnSpc>
              <a:spcBef>
                <a:spcPts val="1700"/>
              </a:spcBef>
              <a:spcAft>
                <a:spcPts val="0"/>
              </a:spcAft>
              <a:buClr>
                <a:schemeClr val="dk1"/>
              </a:buClr>
              <a:buSzPts val="8500"/>
              <a:buChar char="•"/>
              <a:defRPr sz="8500"/>
            </a:lvl7pPr>
            <a:lvl8pPr marL="3657600" lvl="7" indent="-768350" algn="l">
              <a:lnSpc>
                <a:spcPct val="100000"/>
              </a:lnSpc>
              <a:spcBef>
                <a:spcPts val="1700"/>
              </a:spcBef>
              <a:spcAft>
                <a:spcPts val="0"/>
              </a:spcAft>
              <a:buClr>
                <a:schemeClr val="dk1"/>
              </a:buClr>
              <a:buSzPts val="8500"/>
              <a:buChar char="•"/>
              <a:defRPr sz="8500"/>
            </a:lvl8pPr>
            <a:lvl9pPr marL="4114800" lvl="8" indent="-768350" algn="l">
              <a:lnSpc>
                <a:spcPct val="100000"/>
              </a:lnSpc>
              <a:spcBef>
                <a:spcPts val="1700"/>
              </a:spcBef>
              <a:spcAft>
                <a:spcPts val="0"/>
              </a:spcAft>
              <a:buClr>
                <a:schemeClr val="dk1"/>
              </a:buClr>
              <a:buSzPts val="8500"/>
              <a:buChar char="•"/>
              <a:defRPr sz="8500"/>
            </a:lvl9pPr>
          </a:lstStyle>
          <a:p>
            <a:endParaRPr/>
          </a:p>
        </p:txBody>
      </p:sp>
      <p:sp>
        <p:nvSpPr>
          <p:cNvPr id="68" name="Google Shape;68;p11"/>
          <p:cNvSpPr txBox="1">
            <a:spLocks noGrp="1"/>
          </p:cNvSpPr>
          <p:nvPr>
            <p:ph type="body" idx="2"/>
          </p:nvPr>
        </p:nvSpPr>
        <p:spPr>
          <a:xfrm>
            <a:off x="57685962" y="63507941"/>
            <a:ext cx="51402051" cy="179642453"/>
          </a:xfrm>
          <a:prstGeom prst="rect">
            <a:avLst/>
          </a:prstGeom>
          <a:noFill/>
          <a:ln>
            <a:noFill/>
          </a:ln>
        </p:spPr>
        <p:txBody>
          <a:bodyPr spcFirstLastPara="1" wrap="square" lIns="432050" tIns="216025" rIns="432050" bIns="216025" anchor="t" anchorCtr="0">
            <a:noAutofit/>
          </a:bodyPr>
          <a:lstStyle>
            <a:lvl1pPr marL="457200" lvl="0" indent="-1066800" algn="l">
              <a:lnSpc>
                <a:spcPct val="100000"/>
              </a:lnSpc>
              <a:spcBef>
                <a:spcPts val="2640"/>
              </a:spcBef>
              <a:spcAft>
                <a:spcPts val="0"/>
              </a:spcAft>
              <a:buClr>
                <a:schemeClr val="dk1"/>
              </a:buClr>
              <a:buSzPts val="13200"/>
              <a:buChar char="•"/>
              <a:defRPr sz="13200"/>
            </a:lvl1pPr>
            <a:lvl2pPr marL="914400" lvl="1" indent="-946150" algn="l">
              <a:lnSpc>
                <a:spcPct val="100000"/>
              </a:lnSpc>
              <a:spcBef>
                <a:spcPts val="2260"/>
              </a:spcBef>
              <a:spcAft>
                <a:spcPts val="0"/>
              </a:spcAft>
              <a:buClr>
                <a:schemeClr val="dk1"/>
              </a:buClr>
              <a:buSzPts val="11300"/>
              <a:buChar char="–"/>
              <a:defRPr sz="11300"/>
            </a:lvl2pPr>
            <a:lvl3pPr marL="1371600" lvl="2" indent="-831850" algn="l">
              <a:lnSpc>
                <a:spcPct val="100000"/>
              </a:lnSpc>
              <a:spcBef>
                <a:spcPts val="1900"/>
              </a:spcBef>
              <a:spcAft>
                <a:spcPts val="0"/>
              </a:spcAft>
              <a:buClr>
                <a:schemeClr val="dk1"/>
              </a:buClr>
              <a:buSzPts val="9500"/>
              <a:buChar char="•"/>
              <a:defRPr sz="9500"/>
            </a:lvl3pPr>
            <a:lvl4pPr marL="1828800" lvl="3" indent="-768350" algn="l">
              <a:lnSpc>
                <a:spcPct val="100000"/>
              </a:lnSpc>
              <a:spcBef>
                <a:spcPts val="1700"/>
              </a:spcBef>
              <a:spcAft>
                <a:spcPts val="0"/>
              </a:spcAft>
              <a:buClr>
                <a:schemeClr val="dk1"/>
              </a:buClr>
              <a:buSzPts val="8500"/>
              <a:buChar char="–"/>
              <a:defRPr sz="8500"/>
            </a:lvl4pPr>
            <a:lvl5pPr marL="2286000" lvl="4" indent="-768350" algn="l">
              <a:lnSpc>
                <a:spcPct val="100000"/>
              </a:lnSpc>
              <a:spcBef>
                <a:spcPts val="1700"/>
              </a:spcBef>
              <a:spcAft>
                <a:spcPts val="0"/>
              </a:spcAft>
              <a:buClr>
                <a:schemeClr val="dk1"/>
              </a:buClr>
              <a:buSzPts val="8500"/>
              <a:buChar char="»"/>
              <a:defRPr sz="8500"/>
            </a:lvl5pPr>
            <a:lvl6pPr marL="2743200" lvl="5" indent="-768350" algn="l">
              <a:lnSpc>
                <a:spcPct val="100000"/>
              </a:lnSpc>
              <a:spcBef>
                <a:spcPts val="1700"/>
              </a:spcBef>
              <a:spcAft>
                <a:spcPts val="0"/>
              </a:spcAft>
              <a:buClr>
                <a:schemeClr val="dk1"/>
              </a:buClr>
              <a:buSzPts val="8500"/>
              <a:buChar char="•"/>
              <a:defRPr sz="8500"/>
            </a:lvl6pPr>
            <a:lvl7pPr marL="3200400" lvl="6" indent="-768350" algn="l">
              <a:lnSpc>
                <a:spcPct val="100000"/>
              </a:lnSpc>
              <a:spcBef>
                <a:spcPts val="1700"/>
              </a:spcBef>
              <a:spcAft>
                <a:spcPts val="0"/>
              </a:spcAft>
              <a:buClr>
                <a:schemeClr val="dk1"/>
              </a:buClr>
              <a:buSzPts val="8500"/>
              <a:buChar char="•"/>
              <a:defRPr sz="8500"/>
            </a:lvl7pPr>
            <a:lvl8pPr marL="3657600" lvl="7" indent="-768350" algn="l">
              <a:lnSpc>
                <a:spcPct val="100000"/>
              </a:lnSpc>
              <a:spcBef>
                <a:spcPts val="1700"/>
              </a:spcBef>
              <a:spcAft>
                <a:spcPts val="0"/>
              </a:spcAft>
              <a:buClr>
                <a:schemeClr val="dk1"/>
              </a:buClr>
              <a:buSzPts val="8500"/>
              <a:buChar char="•"/>
              <a:defRPr sz="8500"/>
            </a:lvl8pPr>
            <a:lvl9pPr marL="4114800" lvl="8" indent="-768350" algn="l">
              <a:lnSpc>
                <a:spcPct val="100000"/>
              </a:lnSpc>
              <a:spcBef>
                <a:spcPts val="1700"/>
              </a:spcBef>
              <a:spcAft>
                <a:spcPts val="0"/>
              </a:spcAft>
              <a:buClr>
                <a:schemeClr val="dk1"/>
              </a:buClr>
              <a:buSzPts val="8500"/>
              <a:buChar char="•"/>
              <a:defRPr sz="8500"/>
            </a:lvl9pPr>
          </a:lstStyle>
          <a:p>
            <a:endParaRPr/>
          </a:p>
        </p:txBody>
      </p:sp>
      <p:sp>
        <p:nvSpPr>
          <p:cNvPr id="69" name="Google Shape;69;p11"/>
          <p:cNvSpPr txBox="1">
            <a:spLocks noGrp="1"/>
          </p:cNvSpPr>
          <p:nvPr>
            <p:ph type="dt" idx="10"/>
          </p:nvPr>
        </p:nvSpPr>
        <p:spPr>
          <a:xfrm>
            <a:off x="1620837" y="40044687"/>
            <a:ext cx="7559675" cy="2300287"/>
          </a:xfrm>
          <a:prstGeom prst="rect">
            <a:avLst/>
          </a:prstGeom>
          <a:noFill/>
          <a:ln>
            <a:noFill/>
          </a:ln>
        </p:spPr>
        <p:txBody>
          <a:bodyPr spcFirstLastPara="1" wrap="square" lIns="432050" tIns="216025" rIns="432050" bIns="216025" anchor="ctr" anchorCtr="0">
            <a:noAutofit/>
          </a:bodyPr>
          <a:lstStyle>
            <a:lvl1pPr lvl="0" algn="l">
              <a:lnSpc>
                <a:spcPct val="100000"/>
              </a:lnSpc>
              <a:spcBef>
                <a:spcPts val="0"/>
              </a:spcBef>
              <a:spcAft>
                <a:spcPts val="0"/>
              </a:spcAft>
              <a:buSzPts val="1400"/>
              <a:buNone/>
              <a:defRPr sz="5700">
                <a:solidFill>
                  <a:srgbClr val="898989"/>
                </a:solidFill>
                <a:latin typeface="Calibri"/>
                <a:ea typeface="Calibri"/>
                <a:cs typeface="Calibri"/>
                <a:sym typeface="Calibri"/>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0" name="Google Shape;70;p11"/>
          <p:cNvSpPr txBox="1">
            <a:spLocks noGrp="1"/>
          </p:cNvSpPr>
          <p:nvPr>
            <p:ph type="ftr" idx="11"/>
          </p:nvPr>
        </p:nvSpPr>
        <p:spPr>
          <a:xfrm>
            <a:off x="11071225" y="40044687"/>
            <a:ext cx="10261600" cy="2300287"/>
          </a:xfrm>
          <a:prstGeom prst="rect">
            <a:avLst/>
          </a:prstGeom>
          <a:noFill/>
          <a:ln>
            <a:noFill/>
          </a:ln>
        </p:spPr>
        <p:txBody>
          <a:bodyPr spcFirstLastPara="1" wrap="square" lIns="432050" tIns="216025" rIns="432050" bIns="216025"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1" name="Google Shape;71;p11"/>
          <p:cNvSpPr txBox="1">
            <a:spLocks noGrp="1"/>
          </p:cNvSpPr>
          <p:nvPr>
            <p:ph type="sldNum" idx="12"/>
          </p:nvPr>
        </p:nvSpPr>
        <p:spPr>
          <a:xfrm>
            <a:off x="23223537" y="40044687"/>
            <a:ext cx="7559675" cy="2300287"/>
          </a:xfrm>
          <a:prstGeom prst="rect">
            <a:avLst/>
          </a:prstGeom>
          <a:noFill/>
          <a:ln>
            <a:noFill/>
          </a:ln>
        </p:spPr>
        <p:txBody>
          <a:bodyPr spcFirstLastPara="1" wrap="square" lIns="432050" tIns="216025" rIns="432050" bIns="216025" anchor="ctr" anchorCtr="0">
            <a:noAutofit/>
          </a:bodyPr>
          <a:lstStyle>
            <a:lvl1pPr marL="0" marR="0" lvl="0" indent="0" algn="r">
              <a:lnSpc>
                <a:spcPct val="100000"/>
              </a:lnSpc>
              <a:spcBef>
                <a:spcPts val="0"/>
              </a:spcBef>
              <a:spcAft>
                <a:spcPts val="0"/>
              </a:spcAft>
              <a:buClr>
                <a:srgbClr val="898989"/>
              </a:buClr>
              <a:buSzPts val="5700"/>
              <a:buFont typeface="Calibri"/>
              <a:buNone/>
              <a:defRPr sz="5700" b="0" i="0" u="none" strike="noStrike" cap="none">
                <a:solidFill>
                  <a:srgbClr val="898989"/>
                </a:solidFill>
                <a:latin typeface="Calibri"/>
                <a:ea typeface="Calibri"/>
                <a:cs typeface="Calibri"/>
                <a:sym typeface="Calibri"/>
              </a:defRPr>
            </a:lvl1pPr>
            <a:lvl2pPr marL="0" marR="0" lvl="1" indent="0" algn="r">
              <a:lnSpc>
                <a:spcPct val="100000"/>
              </a:lnSpc>
              <a:spcBef>
                <a:spcPts val="0"/>
              </a:spcBef>
              <a:spcAft>
                <a:spcPts val="0"/>
              </a:spcAft>
              <a:buClr>
                <a:srgbClr val="898989"/>
              </a:buClr>
              <a:buSzPts val="5700"/>
              <a:buFont typeface="Calibri"/>
              <a:buNone/>
              <a:defRPr sz="5700" b="0" i="0" u="none" strike="noStrike" cap="none">
                <a:solidFill>
                  <a:srgbClr val="898989"/>
                </a:solidFill>
                <a:latin typeface="Calibri"/>
                <a:ea typeface="Calibri"/>
                <a:cs typeface="Calibri"/>
                <a:sym typeface="Calibri"/>
              </a:defRPr>
            </a:lvl2pPr>
            <a:lvl3pPr marL="0" marR="0" lvl="2" indent="0" algn="r">
              <a:lnSpc>
                <a:spcPct val="100000"/>
              </a:lnSpc>
              <a:spcBef>
                <a:spcPts val="0"/>
              </a:spcBef>
              <a:spcAft>
                <a:spcPts val="0"/>
              </a:spcAft>
              <a:buClr>
                <a:srgbClr val="898989"/>
              </a:buClr>
              <a:buSzPts val="5700"/>
              <a:buFont typeface="Calibri"/>
              <a:buNone/>
              <a:defRPr sz="5700" b="0" i="0" u="none" strike="noStrike" cap="none">
                <a:solidFill>
                  <a:srgbClr val="898989"/>
                </a:solidFill>
                <a:latin typeface="Calibri"/>
                <a:ea typeface="Calibri"/>
                <a:cs typeface="Calibri"/>
                <a:sym typeface="Calibri"/>
              </a:defRPr>
            </a:lvl3pPr>
            <a:lvl4pPr marL="0" marR="0" lvl="3" indent="0" algn="r">
              <a:lnSpc>
                <a:spcPct val="100000"/>
              </a:lnSpc>
              <a:spcBef>
                <a:spcPts val="0"/>
              </a:spcBef>
              <a:spcAft>
                <a:spcPts val="0"/>
              </a:spcAft>
              <a:buClr>
                <a:srgbClr val="898989"/>
              </a:buClr>
              <a:buSzPts val="5700"/>
              <a:buFont typeface="Calibri"/>
              <a:buNone/>
              <a:defRPr sz="5700" b="0" i="0" u="none" strike="noStrike" cap="none">
                <a:solidFill>
                  <a:srgbClr val="898989"/>
                </a:solidFill>
                <a:latin typeface="Calibri"/>
                <a:ea typeface="Calibri"/>
                <a:cs typeface="Calibri"/>
                <a:sym typeface="Calibri"/>
              </a:defRPr>
            </a:lvl4pPr>
            <a:lvl5pPr marL="0" marR="0" lvl="4" indent="0" algn="r">
              <a:lnSpc>
                <a:spcPct val="100000"/>
              </a:lnSpc>
              <a:spcBef>
                <a:spcPts val="0"/>
              </a:spcBef>
              <a:spcAft>
                <a:spcPts val="0"/>
              </a:spcAft>
              <a:buClr>
                <a:srgbClr val="898989"/>
              </a:buClr>
              <a:buSzPts val="5700"/>
              <a:buFont typeface="Calibri"/>
              <a:buNone/>
              <a:defRPr sz="5700" b="0" i="0" u="none" strike="noStrike" cap="none">
                <a:solidFill>
                  <a:srgbClr val="898989"/>
                </a:solidFill>
                <a:latin typeface="Calibri"/>
                <a:ea typeface="Calibri"/>
                <a:cs typeface="Calibri"/>
                <a:sym typeface="Calibri"/>
              </a:defRPr>
            </a:lvl5pPr>
            <a:lvl6pPr marL="0" marR="0" lvl="5" indent="0" algn="r">
              <a:lnSpc>
                <a:spcPct val="100000"/>
              </a:lnSpc>
              <a:spcBef>
                <a:spcPts val="0"/>
              </a:spcBef>
              <a:spcAft>
                <a:spcPts val="0"/>
              </a:spcAft>
              <a:buClr>
                <a:srgbClr val="898989"/>
              </a:buClr>
              <a:buSzPts val="5700"/>
              <a:buFont typeface="Calibri"/>
              <a:buNone/>
              <a:defRPr sz="5700" b="0" i="0" u="none" strike="noStrike" cap="none">
                <a:solidFill>
                  <a:srgbClr val="898989"/>
                </a:solidFill>
                <a:latin typeface="Calibri"/>
                <a:ea typeface="Calibri"/>
                <a:cs typeface="Calibri"/>
                <a:sym typeface="Calibri"/>
              </a:defRPr>
            </a:lvl6pPr>
            <a:lvl7pPr marL="0" marR="0" lvl="6" indent="0" algn="r">
              <a:lnSpc>
                <a:spcPct val="100000"/>
              </a:lnSpc>
              <a:spcBef>
                <a:spcPts val="0"/>
              </a:spcBef>
              <a:spcAft>
                <a:spcPts val="0"/>
              </a:spcAft>
              <a:buClr>
                <a:srgbClr val="898989"/>
              </a:buClr>
              <a:buSzPts val="5700"/>
              <a:buFont typeface="Calibri"/>
              <a:buNone/>
              <a:defRPr sz="5700" b="0" i="0" u="none" strike="noStrike" cap="none">
                <a:solidFill>
                  <a:srgbClr val="898989"/>
                </a:solidFill>
                <a:latin typeface="Calibri"/>
                <a:ea typeface="Calibri"/>
                <a:cs typeface="Calibri"/>
                <a:sym typeface="Calibri"/>
              </a:defRPr>
            </a:lvl7pPr>
            <a:lvl8pPr marL="0" marR="0" lvl="7" indent="0" algn="r">
              <a:lnSpc>
                <a:spcPct val="100000"/>
              </a:lnSpc>
              <a:spcBef>
                <a:spcPts val="0"/>
              </a:spcBef>
              <a:spcAft>
                <a:spcPts val="0"/>
              </a:spcAft>
              <a:buClr>
                <a:srgbClr val="898989"/>
              </a:buClr>
              <a:buSzPts val="5700"/>
              <a:buFont typeface="Calibri"/>
              <a:buNone/>
              <a:defRPr sz="5700" b="0" i="0" u="none" strike="noStrike" cap="none">
                <a:solidFill>
                  <a:srgbClr val="898989"/>
                </a:solidFill>
                <a:latin typeface="Calibri"/>
                <a:ea typeface="Calibri"/>
                <a:cs typeface="Calibri"/>
                <a:sym typeface="Calibri"/>
              </a:defRPr>
            </a:lvl8pPr>
            <a:lvl9pPr marL="0" marR="0" lvl="8" indent="0" algn="r">
              <a:lnSpc>
                <a:spcPct val="100000"/>
              </a:lnSpc>
              <a:spcBef>
                <a:spcPts val="0"/>
              </a:spcBef>
              <a:spcAft>
                <a:spcPts val="0"/>
              </a:spcAft>
              <a:buClr>
                <a:srgbClr val="898989"/>
              </a:buClr>
              <a:buSzPts val="5700"/>
              <a:buFont typeface="Calibri"/>
              <a:buNone/>
              <a:defRPr sz="5700" b="0" i="0" u="none" strike="noStrike" cap="none">
                <a:solidFill>
                  <a:srgbClr val="898989"/>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‹nº›</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Google Shape;10;p2"/>
          <p:cNvSpPr txBox="1">
            <a:spLocks noGrp="1"/>
          </p:cNvSpPr>
          <p:nvPr>
            <p:ph type="title"/>
          </p:nvPr>
        </p:nvSpPr>
        <p:spPr>
          <a:xfrm>
            <a:off x="1620837" y="1730375"/>
            <a:ext cx="29162375" cy="7200900"/>
          </a:xfrm>
          <a:prstGeom prst="rect">
            <a:avLst/>
          </a:prstGeom>
          <a:noFill/>
          <a:ln>
            <a:noFill/>
          </a:ln>
        </p:spPr>
        <p:txBody>
          <a:bodyPr spcFirstLastPara="1" wrap="square" lIns="432050" tIns="216025" rIns="432050" bIns="216025" anchor="ctr" anchorCtr="0">
            <a:noAutofit/>
          </a:bodyPr>
          <a:lstStyle>
            <a:lvl1pPr marR="0" lvl="0" algn="ctr" rtl="0">
              <a:lnSpc>
                <a:spcPct val="100000"/>
              </a:lnSpc>
              <a:spcBef>
                <a:spcPts val="0"/>
              </a:spcBef>
              <a:spcAft>
                <a:spcPts val="0"/>
              </a:spcAft>
              <a:buClr>
                <a:srgbClr val="000000"/>
              </a:buClr>
              <a:buSzPts val="1400"/>
              <a:buFont typeface="Arial"/>
              <a:buNone/>
              <a:defRPr sz="20800" b="0" i="0" u="none" strike="noStrike" cap="none">
                <a:solidFill>
                  <a:schemeClr val="dk1"/>
                </a:solidFill>
                <a:latin typeface="Calibri"/>
                <a:ea typeface="Calibri"/>
                <a:cs typeface="Calibri"/>
                <a:sym typeface="Calibri"/>
              </a:defRPr>
            </a:lvl1pPr>
            <a:lvl2pPr marR="0" lvl="1" algn="ctr" rtl="0">
              <a:lnSpc>
                <a:spcPct val="100000"/>
              </a:lnSpc>
              <a:spcBef>
                <a:spcPts val="0"/>
              </a:spcBef>
              <a:spcAft>
                <a:spcPts val="0"/>
              </a:spcAft>
              <a:buClr>
                <a:srgbClr val="000000"/>
              </a:buClr>
              <a:buSzPts val="1400"/>
              <a:buFont typeface="Arial"/>
              <a:buNone/>
              <a:defRPr sz="20800" b="0" i="0" u="none" strike="noStrike" cap="none">
                <a:solidFill>
                  <a:schemeClr val="dk1"/>
                </a:solidFill>
                <a:latin typeface="Calibri"/>
                <a:ea typeface="Calibri"/>
                <a:cs typeface="Calibri"/>
                <a:sym typeface="Calibri"/>
              </a:defRPr>
            </a:lvl2pPr>
            <a:lvl3pPr marR="0" lvl="2" algn="ctr" rtl="0">
              <a:lnSpc>
                <a:spcPct val="100000"/>
              </a:lnSpc>
              <a:spcBef>
                <a:spcPts val="0"/>
              </a:spcBef>
              <a:spcAft>
                <a:spcPts val="0"/>
              </a:spcAft>
              <a:buClr>
                <a:srgbClr val="000000"/>
              </a:buClr>
              <a:buSzPts val="1400"/>
              <a:buFont typeface="Arial"/>
              <a:buNone/>
              <a:defRPr sz="20800" b="0" i="0" u="none" strike="noStrike" cap="none">
                <a:solidFill>
                  <a:schemeClr val="dk1"/>
                </a:solidFill>
                <a:latin typeface="Calibri"/>
                <a:ea typeface="Calibri"/>
                <a:cs typeface="Calibri"/>
                <a:sym typeface="Calibri"/>
              </a:defRPr>
            </a:lvl3pPr>
            <a:lvl4pPr marR="0" lvl="3" algn="ctr" rtl="0">
              <a:lnSpc>
                <a:spcPct val="100000"/>
              </a:lnSpc>
              <a:spcBef>
                <a:spcPts val="0"/>
              </a:spcBef>
              <a:spcAft>
                <a:spcPts val="0"/>
              </a:spcAft>
              <a:buClr>
                <a:srgbClr val="000000"/>
              </a:buClr>
              <a:buSzPts val="1400"/>
              <a:buFont typeface="Arial"/>
              <a:buNone/>
              <a:defRPr sz="20800" b="0" i="0" u="none" strike="noStrike" cap="none">
                <a:solidFill>
                  <a:schemeClr val="dk1"/>
                </a:solidFill>
                <a:latin typeface="Calibri"/>
                <a:ea typeface="Calibri"/>
                <a:cs typeface="Calibri"/>
                <a:sym typeface="Calibri"/>
              </a:defRPr>
            </a:lvl4pPr>
            <a:lvl5pPr marR="0" lvl="4" algn="ctr" rtl="0">
              <a:lnSpc>
                <a:spcPct val="100000"/>
              </a:lnSpc>
              <a:spcBef>
                <a:spcPts val="0"/>
              </a:spcBef>
              <a:spcAft>
                <a:spcPts val="0"/>
              </a:spcAft>
              <a:buClr>
                <a:srgbClr val="000000"/>
              </a:buClr>
              <a:buSzPts val="1400"/>
              <a:buFont typeface="Arial"/>
              <a:buNone/>
              <a:defRPr sz="20800" b="0" i="0" u="none" strike="noStrike" cap="none">
                <a:solidFill>
                  <a:schemeClr val="dk1"/>
                </a:solidFill>
                <a:latin typeface="Calibri"/>
                <a:ea typeface="Calibri"/>
                <a:cs typeface="Calibri"/>
                <a:sym typeface="Calibri"/>
              </a:defRPr>
            </a:lvl5pPr>
            <a:lvl6pPr marR="0" lvl="5" algn="ctr" rtl="0">
              <a:lnSpc>
                <a:spcPct val="100000"/>
              </a:lnSpc>
              <a:spcBef>
                <a:spcPts val="0"/>
              </a:spcBef>
              <a:spcAft>
                <a:spcPts val="0"/>
              </a:spcAft>
              <a:buClr>
                <a:srgbClr val="000000"/>
              </a:buClr>
              <a:buSzPts val="1400"/>
              <a:buFont typeface="Arial"/>
              <a:buNone/>
              <a:defRPr sz="20800" b="0" i="0" u="none" strike="noStrike" cap="none">
                <a:solidFill>
                  <a:schemeClr val="dk1"/>
                </a:solidFill>
                <a:latin typeface="Calibri"/>
                <a:ea typeface="Calibri"/>
                <a:cs typeface="Calibri"/>
                <a:sym typeface="Calibri"/>
              </a:defRPr>
            </a:lvl6pPr>
            <a:lvl7pPr marR="0" lvl="6" algn="ctr" rtl="0">
              <a:lnSpc>
                <a:spcPct val="100000"/>
              </a:lnSpc>
              <a:spcBef>
                <a:spcPts val="0"/>
              </a:spcBef>
              <a:spcAft>
                <a:spcPts val="0"/>
              </a:spcAft>
              <a:buClr>
                <a:srgbClr val="000000"/>
              </a:buClr>
              <a:buSzPts val="1400"/>
              <a:buFont typeface="Arial"/>
              <a:buNone/>
              <a:defRPr sz="20800" b="0" i="0" u="none" strike="noStrike" cap="none">
                <a:solidFill>
                  <a:schemeClr val="dk1"/>
                </a:solidFill>
                <a:latin typeface="Calibri"/>
                <a:ea typeface="Calibri"/>
                <a:cs typeface="Calibri"/>
                <a:sym typeface="Calibri"/>
              </a:defRPr>
            </a:lvl7pPr>
            <a:lvl8pPr marR="0" lvl="7" algn="ctr" rtl="0">
              <a:lnSpc>
                <a:spcPct val="100000"/>
              </a:lnSpc>
              <a:spcBef>
                <a:spcPts val="0"/>
              </a:spcBef>
              <a:spcAft>
                <a:spcPts val="0"/>
              </a:spcAft>
              <a:buClr>
                <a:srgbClr val="000000"/>
              </a:buClr>
              <a:buSzPts val="1400"/>
              <a:buFont typeface="Arial"/>
              <a:buNone/>
              <a:defRPr sz="20800" b="0" i="0" u="none" strike="noStrike" cap="none">
                <a:solidFill>
                  <a:schemeClr val="dk1"/>
                </a:solidFill>
                <a:latin typeface="Calibri"/>
                <a:ea typeface="Calibri"/>
                <a:cs typeface="Calibri"/>
                <a:sym typeface="Calibri"/>
              </a:defRPr>
            </a:lvl8pPr>
            <a:lvl9pPr marR="0" lvl="8" algn="ctr" rtl="0">
              <a:lnSpc>
                <a:spcPct val="100000"/>
              </a:lnSpc>
              <a:spcBef>
                <a:spcPts val="0"/>
              </a:spcBef>
              <a:spcAft>
                <a:spcPts val="0"/>
              </a:spcAft>
              <a:buClr>
                <a:srgbClr val="000000"/>
              </a:buClr>
              <a:buSzPts val="1400"/>
              <a:buFont typeface="Arial"/>
              <a:buNone/>
              <a:defRPr sz="20800" b="0" i="0" u="none" strike="noStrike" cap="none">
                <a:solidFill>
                  <a:schemeClr val="dk1"/>
                </a:solidFill>
                <a:latin typeface="Calibri"/>
                <a:ea typeface="Calibri"/>
                <a:cs typeface="Calibri"/>
                <a:sym typeface="Calibri"/>
              </a:defRPr>
            </a:lvl9pPr>
          </a:lstStyle>
          <a:p>
            <a:endParaRPr/>
          </a:p>
        </p:txBody>
      </p:sp>
      <p:sp>
        <p:nvSpPr>
          <p:cNvPr id="11" name="Google Shape;11;p2"/>
          <p:cNvSpPr txBox="1">
            <a:spLocks noGrp="1"/>
          </p:cNvSpPr>
          <p:nvPr>
            <p:ph type="body" idx="1"/>
          </p:nvPr>
        </p:nvSpPr>
        <p:spPr>
          <a:xfrm>
            <a:off x="1620837" y="10080625"/>
            <a:ext cx="29162375" cy="28514675"/>
          </a:xfrm>
          <a:prstGeom prst="rect">
            <a:avLst/>
          </a:prstGeom>
          <a:noFill/>
          <a:ln>
            <a:noFill/>
          </a:ln>
        </p:spPr>
        <p:txBody>
          <a:bodyPr spcFirstLastPara="1" wrap="square" lIns="432050" tIns="216025" rIns="432050" bIns="216025" anchor="t" anchorCtr="0">
            <a:noAutofit/>
          </a:bodyPr>
          <a:lstStyle>
            <a:lvl1pPr marL="457200" marR="0" lvl="0" indent="-1187450" algn="l" rtl="0">
              <a:lnSpc>
                <a:spcPct val="100000"/>
              </a:lnSpc>
              <a:spcBef>
                <a:spcPts val="3020"/>
              </a:spcBef>
              <a:spcAft>
                <a:spcPts val="0"/>
              </a:spcAft>
              <a:buClr>
                <a:schemeClr val="dk1"/>
              </a:buClr>
              <a:buSzPts val="15100"/>
              <a:buFont typeface="Arial"/>
              <a:buChar char="•"/>
              <a:defRPr sz="15100" b="0" i="0" u="none" strike="noStrike" cap="none">
                <a:solidFill>
                  <a:schemeClr val="dk1"/>
                </a:solidFill>
                <a:latin typeface="Calibri"/>
                <a:ea typeface="Calibri"/>
                <a:cs typeface="Calibri"/>
                <a:sym typeface="Calibri"/>
              </a:defRPr>
            </a:lvl1pPr>
            <a:lvl2pPr marL="914400" marR="0" lvl="1" indent="-1066800" algn="l" rtl="0">
              <a:lnSpc>
                <a:spcPct val="100000"/>
              </a:lnSpc>
              <a:spcBef>
                <a:spcPts val="2640"/>
              </a:spcBef>
              <a:spcAft>
                <a:spcPts val="0"/>
              </a:spcAft>
              <a:buClr>
                <a:schemeClr val="dk1"/>
              </a:buClr>
              <a:buSzPts val="13200"/>
              <a:buFont typeface="Arial"/>
              <a:buChar char="–"/>
              <a:defRPr sz="13200" b="0" i="0" u="none" strike="noStrike" cap="none">
                <a:solidFill>
                  <a:schemeClr val="dk1"/>
                </a:solidFill>
                <a:latin typeface="Calibri"/>
                <a:ea typeface="Calibri"/>
                <a:cs typeface="Calibri"/>
                <a:sym typeface="Calibri"/>
              </a:defRPr>
            </a:lvl2pPr>
            <a:lvl3pPr marL="1371600" marR="0" lvl="2" indent="-946150" algn="l" rtl="0">
              <a:lnSpc>
                <a:spcPct val="100000"/>
              </a:lnSpc>
              <a:spcBef>
                <a:spcPts val="2260"/>
              </a:spcBef>
              <a:spcAft>
                <a:spcPts val="0"/>
              </a:spcAft>
              <a:buClr>
                <a:schemeClr val="dk1"/>
              </a:buClr>
              <a:buSzPts val="11300"/>
              <a:buFont typeface="Arial"/>
              <a:buChar char="•"/>
              <a:defRPr sz="11300" b="0" i="0" u="none" strike="noStrike" cap="none">
                <a:solidFill>
                  <a:schemeClr val="dk1"/>
                </a:solidFill>
                <a:latin typeface="Calibri"/>
                <a:ea typeface="Calibri"/>
                <a:cs typeface="Calibri"/>
                <a:sym typeface="Calibri"/>
              </a:defRPr>
            </a:lvl3pPr>
            <a:lvl4pPr marL="1828800" marR="0" lvl="3" indent="-831850" algn="l" rtl="0">
              <a:lnSpc>
                <a:spcPct val="100000"/>
              </a:lnSpc>
              <a:spcBef>
                <a:spcPts val="1900"/>
              </a:spcBef>
              <a:spcAft>
                <a:spcPts val="0"/>
              </a:spcAft>
              <a:buClr>
                <a:schemeClr val="dk1"/>
              </a:buClr>
              <a:buSzPts val="9500"/>
              <a:buFont typeface="Arial"/>
              <a:buChar char="–"/>
              <a:defRPr sz="9500" b="0" i="0" u="none" strike="noStrike" cap="none">
                <a:solidFill>
                  <a:schemeClr val="dk1"/>
                </a:solidFill>
                <a:latin typeface="Calibri"/>
                <a:ea typeface="Calibri"/>
                <a:cs typeface="Calibri"/>
                <a:sym typeface="Calibri"/>
              </a:defRPr>
            </a:lvl4pPr>
            <a:lvl5pPr marL="2286000" marR="0" lvl="4" indent="-831850" algn="l" rtl="0">
              <a:lnSpc>
                <a:spcPct val="100000"/>
              </a:lnSpc>
              <a:spcBef>
                <a:spcPts val="1900"/>
              </a:spcBef>
              <a:spcAft>
                <a:spcPts val="0"/>
              </a:spcAft>
              <a:buClr>
                <a:schemeClr val="dk1"/>
              </a:buClr>
              <a:buSzPts val="9500"/>
              <a:buFont typeface="Arial"/>
              <a:buChar char="»"/>
              <a:defRPr sz="9500" b="0" i="0" u="none" strike="noStrike" cap="none">
                <a:solidFill>
                  <a:schemeClr val="dk1"/>
                </a:solidFill>
                <a:latin typeface="Calibri"/>
                <a:ea typeface="Calibri"/>
                <a:cs typeface="Calibri"/>
                <a:sym typeface="Calibri"/>
              </a:defRPr>
            </a:lvl5pPr>
            <a:lvl6pPr marL="2743200" marR="0" lvl="5" indent="-831850" algn="l" rtl="0">
              <a:lnSpc>
                <a:spcPct val="100000"/>
              </a:lnSpc>
              <a:spcBef>
                <a:spcPts val="1900"/>
              </a:spcBef>
              <a:spcAft>
                <a:spcPts val="0"/>
              </a:spcAft>
              <a:buClr>
                <a:schemeClr val="dk1"/>
              </a:buClr>
              <a:buSzPts val="9500"/>
              <a:buFont typeface="Arial"/>
              <a:buChar char="•"/>
              <a:defRPr sz="9500" b="0" i="0" u="none" strike="noStrike" cap="none">
                <a:solidFill>
                  <a:schemeClr val="dk1"/>
                </a:solidFill>
                <a:latin typeface="Calibri"/>
                <a:ea typeface="Calibri"/>
                <a:cs typeface="Calibri"/>
                <a:sym typeface="Calibri"/>
              </a:defRPr>
            </a:lvl6pPr>
            <a:lvl7pPr marL="3200400" marR="0" lvl="6" indent="-831850" algn="l" rtl="0">
              <a:lnSpc>
                <a:spcPct val="100000"/>
              </a:lnSpc>
              <a:spcBef>
                <a:spcPts val="1900"/>
              </a:spcBef>
              <a:spcAft>
                <a:spcPts val="0"/>
              </a:spcAft>
              <a:buClr>
                <a:schemeClr val="dk1"/>
              </a:buClr>
              <a:buSzPts val="9500"/>
              <a:buFont typeface="Arial"/>
              <a:buChar char="•"/>
              <a:defRPr sz="9500" b="0" i="0" u="none" strike="noStrike" cap="none">
                <a:solidFill>
                  <a:schemeClr val="dk1"/>
                </a:solidFill>
                <a:latin typeface="Calibri"/>
                <a:ea typeface="Calibri"/>
                <a:cs typeface="Calibri"/>
                <a:sym typeface="Calibri"/>
              </a:defRPr>
            </a:lvl7pPr>
            <a:lvl8pPr marL="3657600" marR="0" lvl="7" indent="-831850" algn="l" rtl="0">
              <a:lnSpc>
                <a:spcPct val="100000"/>
              </a:lnSpc>
              <a:spcBef>
                <a:spcPts val="1900"/>
              </a:spcBef>
              <a:spcAft>
                <a:spcPts val="0"/>
              </a:spcAft>
              <a:buClr>
                <a:schemeClr val="dk1"/>
              </a:buClr>
              <a:buSzPts val="9500"/>
              <a:buFont typeface="Arial"/>
              <a:buChar char="•"/>
              <a:defRPr sz="9500" b="0" i="0" u="none" strike="noStrike" cap="none">
                <a:solidFill>
                  <a:schemeClr val="dk1"/>
                </a:solidFill>
                <a:latin typeface="Calibri"/>
                <a:ea typeface="Calibri"/>
                <a:cs typeface="Calibri"/>
                <a:sym typeface="Calibri"/>
              </a:defRPr>
            </a:lvl8pPr>
            <a:lvl9pPr marL="4114800" marR="0" lvl="8" indent="-831850" algn="l" rtl="0">
              <a:lnSpc>
                <a:spcPct val="100000"/>
              </a:lnSpc>
              <a:spcBef>
                <a:spcPts val="1900"/>
              </a:spcBef>
              <a:spcAft>
                <a:spcPts val="0"/>
              </a:spcAft>
              <a:buClr>
                <a:schemeClr val="dk1"/>
              </a:buClr>
              <a:buSzPts val="9500"/>
              <a:buFont typeface="Arial"/>
              <a:buChar char="•"/>
              <a:defRPr sz="9500" b="0" i="0" u="none" strike="noStrike" cap="none">
                <a:solidFill>
                  <a:schemeClr val="dk1"/>
                </a:solidFill>
                <a:latin typeface="Calibri"/>
                <a:ea typeface="Calibri"/>
                <a:cs typeface="Calibri"/>
                <a:sym typeface="Calibri"/>
              </a:defRPr>
            </a:lvl9pPr>
          </a:lstStyle>
          <a:p>
            <a:endParaRPr/>
          </a:p>
        </p:txBody>
      </p:sp>
      <p:sp>
        <p:nvSpPr>
          <p:cNvPr id="12" name="Google Shape;12;p2"/>
          <p:cNvSpPr txBox="1">
            <a:spLocks noGrp="1"/>
          </p:cNvSpPr>
          <p:nvPr>
            <p:ph type="dt" idx="10"/>
          </p:nvPr>
        </p:nvSpPr>
        <p:spPr>
          <a:xfrm>
            <a:off x="1620837" y="40044687"/>
            <a:ext cx="7559675" cy="2300287"/>
          </a:xfrm>
          <a:prstGeom prst="rect">
            <a:avLst/>
          </a:prstGeom>
          <a:noFill/>
          <a:ln>
            <a:noFill/>
          </a:ln>
        </p:spPr>
        <p:txBody>
          <a:bodyPr spcFirstLastPara="1" wrap="square" lIns="432050" tIns="216025" rIns="432050" bIns="216025" anchor="ctr" anchorCtr="0">
            <a:noAutofit/>
          </a:bodyPr>
          <a:lstStyle>
            <a:lvl1pPr marR="0" lvl="0" algn="l" rtl="0">
              <a:lnSpc>
                <a:spcPct val="100000"/>
              </a:lnSpc>
              <a:spcBef>
                <a:spcPts val="0"/>
              </a:spcBef>
              <a:spcAft>
                <a:spcPts val="0"/>
              </a:spcAft>
              <a:buClr>
                <a:srgbClr val="000000"/>
              </a:buClr>
              <a:buSzPts val="1400"/>
              <a:buFont typeface="Arial"/>
              <a:buNone/>
              <a:defRPr sz="5700" b="0" i="0" u="none" strike="noStrike" cap="none">
                <a:solidFill>
                  <a:srgbClr val="898989"/>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85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85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85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85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85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85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85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8500" b="0" i="0" u="none" strike="noStrike" cap="none">
                <a:solidFill>
                  <a:schemeClr val="dk1"/>
                </a:solidFill>
                <a:latin typeface="Arial"/>
                <a:ea typeface="Arial"/>
                <a:cs typeface="Arial"/>
                <a:sym typeface="Arial"/>
              </a:defRPr>
            </a:lvl9pPr>
          </a:lstStyle>
          <a:p>
            <a:endParaRPr/>
          </a:p>
        </p:txBody>
      </p:sp>
      <p:sp>
        <p:nvSpPr>
          <p:cNvPr id="13" name="Google Shape;13;p2"/>
          <p:cNvSpPr txBox="1">
            <a:spLocks noGrp="1"/>
          </p:cNvSpPr>
          <p:nvPr>
            <p:ph type="ftr" idx="11"/>
          </p:nvPr>
        </p:nvSpPr>
        <p:spPr>
          <a:xfrm>
            <a:off x="11071225" y="40044687"/>
            <a:ext cx="10261600" cy="2300287"/>
          </a:xfrm>
          <a:prstGeom prst="rect">
            <a:avLst/>
          </a:prstGeom>
          <a:noFill/>
          <a:ln>
            <a:noFill/>
          </a:ln>
        </p:spPr>
        <p:txBody>
          <a:bodyPr spcFirstLastPara="1" wrap="square" lIns="432050" tIns="216025" rIns="432050" bIns="216025" anchor="ctr" anchorCtr="0">
            <a:noAutofit/>
          </a:bodyPr>
          <a:lstStyle>
            <a:lvl1pPr marR="0" lvl="0" algn="l" rtl="0">
              <a:lnSpc>
                <a:spcPct val="100000"/>
              </a:lnSpc>
              <a:spcBef>
                <a:spcPts val="0"/>
              </a:spcBef>
              <a:spcAft>
                <a:spcPts val="0"/>
              </a:spcAft>
              <a:buClr>
                <a:srgbClr val="000000"/>
              </a:buClr>
              <a:buSzPts val="1400"/>
              <a:buFont typeface="Arial"/>
              <a:buNone/>
              <a:defRPr sz="85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85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85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85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85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85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85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85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8500" b="0" i="0" u="none" strike="noStrike" cap="none">
                <a:solidFill>
                  <a:schemeClr val="dk1"/>
                </a:solidFill>
                <a:latin typeface="Arial"/>
                <a:ea typeface="Arial"/>
                <a:cs typeface="Arial"/>
                <a:sym typeface="Arial"/>
              </a:defRPr>
            </a:lvl9pPr>
          </a:lstStyle>
          <a:p>
            <a:endParaRPr/>
          </a:p>
        </p:txBody>
      </p:sp>
      <p:sp>
        <p:nvSpPr>
          <p:cNvPr id="14" name="Google Shape;14;p2"/>
          <p:cNvSpPr txBox="1">
            <a:spLocks noGrp="1"/>
          </p:cNvSpPr>
          <p:nvPr>
            <p:ph type="sldNum" idx="12"/>
          </p:nvPr>
        </p:nvSpPr>
        <p:spPr>
          <a:xfrm>
            <a:off x="23223537" y="40044687"/>
            <a:ext cx="7559675" cy="2300287"/>
          </a:xfrm>
          <a:prstGeom prst="rect">
            <a:avLst/>
          </a:prstGeom>
          <a:noFill/>
          <a:ln>
            <a:noFill/>
          </a:ln>
        </p:spPr>
        <p:txBody>
          <a:bodyPr spcFirstLastPara="1" wrap="square" lIns="432050" tIns="216025" rIns="432050" bIns="216025" anchor="ctr" anchorCtr="0">
            <a:noAutofit/>
          </a:bodyPr>
          <a:lstStyle>
            <a:lvl1pPr marL="0" marR="0" lvl="0" indent="0" algn="r" rtl="0">
              <a:lnSpc>
                <a:spcPct val="100000"/>
              </a:lnSpc>
              <a:spcBef>
                <a:spcPts val="0"/>
              </a:spcBef>
              <a:spcAft>
                <a:spcPts val="0"/>
              </a:spcAft>
              <a:buClr>
                <a:srgbClr val="898989"/>
              </a:buClr>
              <a:buSzPts val="5700"/>
              <a:buFont typeface="Calibri"/>
              <a:buNone/>
              <a:defRPr sz="5700" b="0" i="0" u="none" strike="noStrike" cap="none">
                <a:solidFill>
                  <a:srgbClr val="898989"/>
                </a:solidFill>
                <a:latin typeface="Calibri"/>
                <a:ea typeface="Calibri"/>
                <a:cs typeface="Calibri"/>
                <a:sym typeface="Calibri"/>
              </a:defRPr>
            </a:lvl1pPr>
            <a:lvl2pPr marL="0" marR="0" lvl="1" indent="0" algn="r" rtl="0">
              <a:lnSpc>
                <a:spcPct val="100000"/>
              </a:lnSpc>
              <a:spcBef>
                <a:spcPts val="0"/>
              </a:spcBef>
              <a:spcAft>
                <a:spcPts val="0"/>
              </a:spcAft>
              <a:buClr>
                <a:srgbClr val="898989"/>
              </a:buClr>
              <a:buSzPts val="5700"/>
              <a:buFont typeface="Calibri"/>
              <a:buNone/>
              <a:defRPr sz="5700" b="0" i="0" u="none" strike="noStrike" cap="none">
                <a:solidFill>
                  <a:srgbClr val="898989"/>
                </a:solidFill>
                <a:latin typeface="Calibri"/>
                <a:ea typeface="Calibri"/>
                <a:cs typeface="Calibri"/>
                <a:sym typeface="Calibri"/>
              </a:defRPr>
            </a:lvl2pPr>
            <a:lvl3pPr marL="0" marR="0" lvl="2" indent="0" algn="r" rtl="0">
              <a:lnSpc>
                <a:spcPct val="100000"/>
              </a:lnSpc>
              <a:spcBef>
                <a:spcPts val="0"/>
              </a:spcBef>
              <a:spcAft>
                <a:spcPts val="0"/>
              </a:spcAft>
              <a:buClr>
                <a:srgbClr val="898989"/>
              </a:buClr>
              <a:buSzPts val="5700"/>
              <a:buFont typeface="Calibri"/>
              <a:buNone/>
              <a:defRPr sz="5700" b="0" i="0" u="none" strike="noStrike" cap="none">
                <a:solidFill>
                  <a:srgbClr val="898989"/>
                </a:solidFill>
                <a:latin typeface="Calibri"/>
                <a:ea typeface="Calibri"/>
                <a:cs typeface="Calibri"/>
                <a:sym typeface="Calibri"/>
              </a:defRPr>
            </a:lvl3pPr>
            <a:lvl4pPr marL="0" marR="0" lvl="3" indent="0" algn="r" rtl="0">
              <a:lnSpc>
                <a:spcPct val="100000"/>
              </a:lnSpc>
              <a:spcBef>
                <a:spcPts val="0"/>
              </a:spcBef>
              <a:spcAft>
                <a:spcPts val="0"/>
              </a:spcAft>
              <a:buClr>
                <a:srgbClr val="898989"/>
              </a:buClr>
              <a:buSzPts val="5700"/>
              <a:buFont typeface="Calibri"/>
              <a:buNone/>
              <a:defRPr sz="5700" b="0" i="0" u="none" strike="noStrike" cap="none">
                <a:solidFill>
                  <a:srgbClr val="898989"/>
                </a:solidFill>
                <a:latin typeface="Calibri"/>
                <a:ea typeface="Calibri"/>
                <a:cs typeface="Calibri"/>
                <a:sym typeface="Calibri"/>
              </a:defRPr>
            </a:lvl4pPr>
            <a:lvl5pPr marL="0" marR="0" lvl="4" indent="0" algn="r" rtl="0">
              <a:lnSpc>
                <a:spcPct val="100000"/>
              </a:lnSpc>
              <a:spcBef>
                <a:spcPts val="0"/>
              </a:spcBef>
              <a:spcAft>
                <a:spcPts val="0"/>
              </a:spcAft>
              <a:buClr>
                <a:srgbClr val="898989"/>
              </a:buClr>
              <a:buSzPts val="5700"/>
              <a:buFont typeface="Calibri"/>
              <a:buNone/>
              <a:defRPr sz="5700" b="0" i="0" u="none" strike="noStrike" cap="none">
                <a:solidFill>
                  <a:srgbClr val="898989"/>
                </a:solidFill>
                <a:latin typeface="Calibri"/>
                <a:ea typeface="Calibri"/>
                <a:cs typeface="Calibri"/>
                <a:sym typeface="Calibri"/>
              </a:defRPr>
            </a:lvl5pPr>
            <a:lvl6pPr marL="0" marR="0" lvl="5" indent="0" algn="r" rtl="0">
              <a:lnSpc>
                <a:spcPct val="100000"/>
              </a:lnSpc>
              <a:spcBef>
                <a:spcPts val="0"/>
              </a:spcBef>
              <a:spcAft>
                <a:spcPts val="0"/>
              </a:spcAft>
              <a:buClr>
                <a:srgbClr val="898989"/>
              </a:buClr>
              <a:buSzPts val="5700"/>
              <a:buFont typeface="Calibri"/>
              <a:buNone/>
              <a:defRPr sz="5700" b="0" i="0" u="none" strike="noStrike" cap="none">
                <a:solidFill>
                  <a:srgbClr val="898989"/>
                </a:solidFill>
                <a:latin typeface="Calibri"/>
                <a:ea typeface="Calibri"/>
                <a:cs typeface="Calibri"/>
                <a:sym typeface="Calibri"/>
              </a:defRPr>
            </a:lvl6pPr>
            <a:lvl7pPr marL="0" marR="0" lvl="6" indent="0" algn="r" rtl="0">
              <a:lnSpc>
                <a:spcPct val="100000"/>
              </a:lnSpc>
              <a:spcBef>
                <a:spcPts val="0"/>
              </a:spcBef>
              <a:spcAft>
                <a:spcPts val="0"/>
              </a:spcAft>
              <a:buClr>
                <a:srgbClr val="898989"/>
              </a:buClr>
              <a:buSzPts val="5700"/>
              <a:buFont typeface="Calibri"/>
              <a:buNone/>
              <a:defRPr sz="5700" b="0" i="0" u="none" strike="noStrike" cap="none">
                <a:solidFill>
                  <a:srgbClr val="898989"/>
                </a:solidFill>
                <a:latin typeface="Calibri"/>
                <a:ea typeface="Calibri"/>
                <a:cs typeface="Calibri"/>
                <a:sym typeface="Calibri"/>
              </a:defRPr>
            </a:lvl7pPr>
            <a:lvl8pPr marL="0" marR="0" lvl="7" indent="0" algn="r" rtl="0">
              <a:lnSpc>
                <a:spcPct val="100000"/>
              </a:lnSpc>
              <a:spcBef>
                <a:spcPts val="0"/>
              </a:spcBef>
              <a:spcAft>
                <a:spcPts val="0"/>
              </a:spcAft>
              <a:buClr>
                <a:srgbClr val="898989"/>
              </a:buClr>
              <a:buSzPts val="5700"/>
              <a:buFont typeface="Calibri"/>
              <a:buNone/>
              <a:defRPr sz="5700" b="0" i="0" u="none" strike="noStrike" cap="none">
                <a:solidFill>
                  <a:srgbClr val="898989"/>
                </a:solidFill>
                <a:latin typeface="Calibri"/>
                <a:ea typeface="Calibri"/>
                <a:cs typeface="Calibri"/>
                <a:sym typeface="Calibri"/>
              </a:defRPr>
            </a:lvl8pPr>
            <a:lvl9pPr marL="0" marR="0" lvl="8" indent="0" algn="r" rtl="0">
              <a:lnSpc>
                <a:spcPct val="100000"/>
              </a:lnSpc>
              <a:spcBef>
                <a:spcPts val="0"/>
              </a:spcBef>
              <a:spcAft>
                <a:spcPts val="0"/>
              </a:spcAft>
              <a:buClr>
                <a:srgbClr val="898989"/>
              </a:buClr>
              <a:buSzPts val="5700"/>
              <a:buFont typeface="Calibri"/>
              <a:buNone/>
              <a:defRPr sz="5700" b="0" i="0" u="none" strike="noStrike" cap="none">
                <a:solidFill>
                  <a:srgbClr val="898989"/>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‹nº›</a:t>
            </a:fld>
            <a:endParaRPr sz="1400">
              <a:solidFill>
                <a:srgbClr val="000000"/>
              </a:solidFill>
              <a:latin typeface="Arial"/>
              <a:ea typeface="Arial"/>
              <a:cs typeface="Arial"/>
              <a:sym typeface="Arial"/>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3.png"/><Relationship Id="rId5" Type="http://schemas.openxmlformats.org/officeDocument/2006/relationships/image" Target="../media/image2.png"/><Relationship Id="rId4" Type="http://schemas.openxmlformats.org/officeDocument/2006/relationships/hyperlink" Target="https://drive.google.com/file/d/1qYu5FDhSKrB4PERF0cO1FYr8qs7i4tkD/view"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88"/>
        <p:cNvGrpSpPr/>
        <p:nvPr/>
      </p:nvGrpSpPr>
      <p:grpSpPr>
        <a:xfrm>
          <a:off x="0" y="0"/>
          <a:ext cx="0" cy="0"/>
          <a:chOff x="0" y="0"/>
          <a:chExt cx="0" cy="0"/>
        </a:xfrm>
      </p:grpSpPr>
      <p:sp>
        <p:nvSpPr>
          <p:cNvPr id="89" name="Google Shape;89;p1"/>
          <p:cNvSpPr txBox="1">
            <a:spLocks noGrp="1"/>
          </p:cNvSpPr>
          <p:nvPr>
            <p:ph type="ctrTitle"/>
          </p:nvPr>
        </p:nvSpPr>
        <p:spPr>
          <a:xfrm>
            <a:off x="2484437" y="5384800"/>
            <a:ext cx="27435175" cy="5705475"/>
          </a:xfrm>
          <a:prstGeom prst="rect">
            <a:avLst/>
          </a:prstGeom>
          <a:noFill/>
          <a:ln>
            <a:noFill/>
          </a:ln>
        </p:spPr>
        <p:txBody>
          <a:bodyPr spcFirstLastPara="1" wrap="square" lIns="432050" tIns="216025" rIns="432050" bIns="216025" anchor="ctr" anchorCtr="0">
            <a:noAutofit/>
          </a:bodyPr>
          <a:lstStyle/>
          <a:p>
            <a:pPr marL="0" lvl="0" indent="0" algn="ctr" rtl="0">
              <a:lnSpc>
                <a:spcPct val="100000"/>
              </a:lnSpc>
              <a:spcBef>
                <a:spcPts val="0"/>
              </a:spcBef>
              <a:spcAft>
                <a:spcPts val="0"/>
              </a:spcAft>
              <a:buClr>
                <a:schemeClr val="dk1"/>
              </a:buClr>
              <a:buSzPts val="5400"/>
              <a:buFont typeface="Arial"/>
              <a:buNone/>
            </a:pPr>
            <a:br>
              <a:rPr lang="en-US" sz="5400" b="1" i="0" u="none">
                <a:solidFill>
                  <a:schemeClr val="dk1"/>
                </a:solidFill>
                <a:latin typeface="Arial"/>
                <a:ea typeface="Arial"/>
                <a:cs typeface="Arial"/>
                <a:sym typeface="Arial"/>
              </a:rPr>
            </a:br>
            <a:br>
              <a:rPr lang="en-US" sz="5400" b="1" i="0" u="none">
                <a:solidFill>
                  <a:schemeClr val="dk1"/>
                </a:solidFill>
                <a:latin typeface="Arial"/>
                <a:ea typeface="Arial"/>
                <a:cs typeface="Arial"/>
                <a:sym typeface="Arial"/>
              </a:rPr>
            </a:br>
            <a:br>
              <a:rPr lang="en-US" sz="5400" b="1" i="0" u="none">
                <a:solidFill>
                  <a:schemeClr val="dk1"/>
                </a:solidFill>
                <a:latin typeface="Arial"/>
                <a:ea typeface="Arial"/>
                <a:cs typeface="Arial"/>
                <a:sym typeface="Arial"/>
              </a:rPr>
            </a:br>
            <a:r>
              <a:rPr lang="en-US" sz="9400" b="1" i="0" u="none">
                <a:solidFill>
                  <a:schemeClr val="dk1"/>
                </a:solidFill>
                <a:latin typeface="Arial"/>
                <a:ea typeface="Arial"/>
                <a:cs typeface="Arial"/>
                <a:sym typeface="Arial"/>
              </a:rPr>
              <a:t>INSIRA AQUI O TÍTULO COMO ENVIADO NO RESUMO</a:t>
            </a:r>
            <a:br>
              <a:rPr lang="en-US" sz="9600" b="0" i="0" u="none">
                <a:solidFill>
                  <a:schemeClr val="dk1"/>
                </a:solidFill>
                <a:latin typeface="Arial"/>
                <a:ea typeface="Arial"/>
                <a:cs typeface="Arial"/>
                <a:sym typeface="Arial"/>
              </a:rPr>
            </a:br>
            <a:br>
              <a:rPr lang="en-US" sz="5400" b="1" i="0" u="none">
                <a:solidFill>
                  <a:schemeClr val="dk1"/>
                </a:solidFill>
                <a:latin typeface="Arial"/>
                <a:ea typeface="Arial"/>
                <a:cs typeface="Arial"/>
                <a:sym typeface="Arial"/>
              </a:rPr>
            </a:br>
            <a:r>
              <a:rPr lang="en-US" sz="5000" b="0" i="0" u="none">
                <a:solidFill>
                  <a:srgbClr val="000000"/>
                </a:solidFill>
                <a:latin typeface="Arial"/>
                <a:ea typeface="Arial"/>
                <a:cs typeface="Arial"/>
                <a:sym typeface="Arial"/>
              </a:rPr>
              <a:t>Nome do </a:t>
            </a:r>
            <a:r>
              <a:rPr lang="en-US" sz="5000">
                <a:solidFill>
                  <a:srgbClr val="000000"/>
                </a:solidFill>
                <a:latin typeface="Arial"/>
                <a:ea typeface="Arial"/>
                <a:cs typeface="Arial"/>
                <a:sym typeface="Arial"/>
              </a:rPr>
              <a:t>a</a:t>
            </a:r>
            <a:r>
              <a:rPr lang="en-US" sz="5000" b="0" i="0" u="none">
                <a:solidFill>
                  <a:srgbClr val="000000"/>
                </a:solidFill>
                <a:latin typeface="Arial"/>
                <a:ea typeface="Arial"/>
                <a:cs typeface="Arial"/>
                <a:sym typeface="Arial"/>
              </a:rPr>
              <a:t>utor</a:t>
            </a:r>
            <a:r>
              <a:rPr lang="en-US" sz="5000" b="0" i="0" u="none" baseline="30000">
                <a:solidFill>
                  <a:srgbClr val="000000"/>
                </a:solidFill>
                <a:latin typeface="Arial"/>
                <a:ea typeface="Arial"/>
                <a:cs typeface="Arial"/>
                <a:sym typeface="Arial"/>
              </a:rPr>
              <a:t>1</a:t>
            </a:r>
            <a:r>
              <a:rPr lang="en-US" sz="5000" b="0" i="0" u="none">
                <a:solidFill>
                  <a:srgbClr val="000000"/>
                </a:solidFill>
                <a:latin typeface="Arial"/>
                <a:ea typeface="Arial"/>
                <a:cs typeface="Arial"/>
                <a:sym typeface="Arial"/>
              </a:rPr>
              <a:t>, Nome do </a:t>
            </a:r>
            <a:r>
              <a:rPr lang="en-US" sz="5000">
                <a:solidFill>
                  <a:srgbClr val="000000"/>
                </a:solidFill>
                <a:latin typeface="Arial"/>
                <a:ea typeface="Arial"/>
                <a:cs typeface="Arial"/>
                <a:sym typeface="Arial"/>
              </a:rPr>
              <a:t>c</a:t>
            </a:r>
            <a:r>
              <a:rPr lang="en-US" sz="5000" b="0" i="0" u="none">
                <a:solidFill>
                  <a:srgbClr val="000000"/>
                </a:solidFill>
                <a:latin typeface="Arial"/>
                <a:ea typeface="Arial"/>
                <a:cs typeface="Arial"/>
                <a:sym typeface="Arial"/>
              </a:rPr>
              <a:t>oautor </a:t>
            </a:r>
            <a:r>
              <a:rPr lang="en-US" sz="5000">
                <a:solidFill>
                  <a:srgbClr val="000000"/>
                </a:solidFill>
                <a:latin typeface="Arial"/>
                <a:ea typeface="Arial"/>
                <a:cs typeface="Arial"/>
                <a:sym typeface="Arial"/>
              </a:rPr>
              <a:t>1</a:t>
            </a:r>
            <a:r>
              <a:rPr lang="en-US" sz="5000" b="0" i="0" u="none">
                <a:solidFill>
                  <a:srgbClr val="000000"/>
                </a:solidFill>
                <a:latin typeface="Arial"/>
                <a:ea typeface="Arial"/>
                <a:cs typeface="Arial"/>
                <a:sym typeface="Arial"/>
              </a:rPr>
              <a:t>, Nome do </a:t>
            </a:r>
            <a:r>
              <a:rPr lang="en-US" sz="5000">
                <a:solidFill>
                  <a:srgbClr val="000000"/>
                </a:solidFill>
                <a:latin typeface="Arial"/>
                <a:ea typeface="Arial"/>
                <a:cs typeface="Arial"/>
                <a:sym typeface="Arial"/>
              </a:rPr>
              <a:t>c</a:t>
            </a:r>
            <a:r>
              <a:rPr lang="en-US" sz="5000" b="0" i="0" u="none">
                <a:solidFill>
                  <a:srgbClr val="000000"/>
                </a:solidFill>
                <a:latin typeface="Arial"/>
                <a:ea typeface="Arial"/>
                <a:cs typeface="Arial"/>
                <a:sym typeface="Arial"/>
              </a:rPr>
              <a:t>oautor </a:t>
            </a:r>
            <a:r>
              <a:rPr lang="en-US" sz="5000">
                <a:solidFill>
                  <a:srgbClr val="000000"/>
                </a:solidFill>
                <a:latin typeface="Arial"/>
                <a:ea typeface="Arial"/>
                <a:cs typeface="Arial"/>
                <a:sym typeface="Arial"/>
              </a:rPr>
              <a:t>2</a:t>
            </a:r>
            <a:r>
              <a:rPr lang="en-US" sz="5000" b="0" i="0" u="none">
                <a:solidFill>
                  <a:srgbClr val="000000"/>
                </a:solidFill>
                <a:latin typeface="Arial"/>
                <a:ea typeface="Arial"/>
                <a:cs typeface="Arial"/>
                <a:sym typeface="Arial"/>
              </a:rPr>
              <a:t>, Nome do </a:t>
            </a:r>
            <a:r>
              <a:rPr lang="en-US" sz="5000">
                <a:solidFill>
                  <a:srgbClr val="000000"/>
                </a:solidFill>
                <a:latin typeface="Arial"/>
                <a:ea typeface="Arial"/>
                <a:cs typeface="Arial"/>
                <a:sym typeface="Arial"/>
              </a:rPr>
              <a:t>c</a:t>
            </a:r>
            <a:r>
              <a:rPr lang="en-US" sz="5000" b="0" i="0" u="none">
                <a:solidFill>
                  <a:srgbClr val="000000"/>
                </a:solidFill>
                <a:latin typeface="Arial"/>
                <a:ea typeface="Arial"/>
                <a:cs typeface="Arial"/>
                <a:sym typeface="Arial"/>
              </a:rPr>
              <a:t>oautor </a:t>
            </a:r>
            <a:r>
              <a:rPr lang="en-US" sz="5000">
                <a:solidFill>
                  <a:srgbClr val="000000"/>
                </a:solidFill>
                <a:latin typeface="Arial"/>
                <a:ea typeface="Arial"/>
                <a:cs typeface="Arial"/>
                <a:sym typeface="Arial"/>
              </a:rPr>
              <a:t>3</a:t>
            </a:r>
            <a:r>
              <a:rPr lang="en-US" sz="5000" b="0" i="1" u="none">
                <a:solidFill>
                  <a:srgbClr val="000000"/>
                </a:solidFill>
                <a:latin typeface="Arial"/>
                <a:ea typeface="Arial"/>
                <a:cs typeface="Arial"/>
                <a:sym typeface="Arial"/>
              </a:rPr>
              <a:t>,</a:t>
            </a:r>
            <a:r>
              <a:rPr lang="en-US" sz="5000" b="0" i="0" u="none">
                <a:solidFill>
                  <a:srgbClr val="000000"/>
                </a:solidFill>
                <a:latin typeface="Arial"/>
                <a:ea typeface="Arial"/>
                <a:cs typeface="Arial"/>
                <a:sym typeface="Arial"/>
              </a:rPr>
              <a:t> Nome do </a:t>
            </a:r>
            <a:r>
              <a:rPr lang="en-US" sz="5000">
                <a:solidFill>
                  <a:srgbClr val="000000"/>
                </a:solidFill>
                <a:latin typeface="Arial"/>
                <a:ea typeface="Arial"/>
                <a:cs typeface="Arial"/>
                <a:sym typeface="Arial"/>
              </a:rPr>
              <a:t>c</a:t>
            </a:r>
            <a:r>
              <a:rPr lang="en-US" sz="5000" b="0" i="0" u="none">
                <a:solidFill>
                  <a:srgbClr val="000000"/>
                </a:solidFill>
                <a:latin typeface="Arial"/>
                <a:ea typeface="Arial"/>
                <a:cs typeface="Arial"/>
                <a:sym typeface="Arial"/>
              </a:rPr>
              <a:t>oautor </a:t>
            </a:r>
            <a:r>
              <a:rPr lang="en-US" sz="5000">
                <a:solidFill>
                  <a:srgbClr val="000000"/>
                </a:solidFill>
                <a:latin typeface="Arial"/>
                <a:ea typeface="Arial"/>
                <a:cs typeface="Arial"/>
                <a:sym typeface="Arial"/>
              </a:rPr>
              <a:t>4</a:t>
            </a:r>
            <a:r>
              <a:rPr lang="en-US" sz="5000" b="0" i="0" u="none">
                <a:solidFill>
                  <a:srgbClr val="000000"/>
                </a:solidFill>
                <a:latin typeface="Arial"/>
                <a:ea typeface="Arial"/>
                <a:cs typeface="Arial"/>
                <a:sym typeface="Arial"/>
              </a:rPr>
              <a:t>, Nome do Coautor </a:t>
            </a:r>
            <a:r>
              <a:rPr lang="en-US" sz="5000">
                <a:solidFill>
                  <a:srgbClr val="000000"/>
                </a:solidFill>
                <a:latin typeface="Arial"/>
                <a:ea typeface="Arial"/>
                <a:cs typeface="Arial"/>
                <a:sym typeface="Arial"/>
              </a:rPr>
              <a:t>5</a:t>
            </a:r>
            <a:r>
              <a:rPr lang="en-US" sz="5000" b="0" i="0" u="none">
                <a:solidFill>
                  <a:srgbClr val="000000"/>
                </a:solidFill>
                <a:latin typeface="Arial"/>
                <a:ea typeface="Arial"/>
                <a:cs typeface="Arial"/>
                <a:sym typeface="Arial"/>
              </a:rPr>
              <a:t>, Nome do </a:t>
            </a:r>
            <a:r>
              <a:rPr lang="en-US" sz="5000">
                <a:solidFill>
                  <a:srgbClr val="000000"/>
                </a:solidFill>
                <a:latin typeface="Arial"/>
                <a:ea typeface="Arial"/>
                <a:cs typeface="Arial"/>
                <a:sym typeface="Arial"/>
              </a:rPr>
              <a:t>orientador (se houver)</a:t>
            </a:r>
            <a:r>
              <a:rPr lang="en-US" sz="5000" baseline="30000">
                <a:latin typeface="Arial"/>
                <a:ea typeface="Arial"/>
                <a:cs typeface="Arial"/>
                <a:sym typeface="Arial"/>
              </a:rPr>
              <a:t>2</a:t>
            </a:r>
            <a:br>
              <a:rPr lang="en-US" sz="9600" b="0" i="0" u="none">
                <a:solidFill>
                  <a:schemeClr val="dk1"/>
                </a:solidFill>
                <a:latin typeface="Arial"/>
                <a:ea typeface="Arial"/>
                <a:cs typeface="Arial"/>
                <a:sym typeface="Arial"/>
              </a:rPr>
            </a:br>
            <a:br>
              <a:rPr lang="en-US" sz="5400" b="0" i="0" u="none">
                <a:solidFill>
                  <a:schemeClr val="dk1"/>
                </a:solidFill>
                <a:latin typeface="Arial"/>
                <a:ea typeface="Arial"/>
                <a:cs typeface="Arial"/>
                <a:sym typeface="Arial"/>
              </a:rPr>
            </a:br>
            <a:br>
              <a:rPr lang="en-US" sz="5400" b="1" i="0" u="none" baseline="30000">
                <a:solidFill>
                  <a:srgbClr val="7030A0"/>
                </a:solidFill>
                <a:latin typeface="Arial"/>
                <a:ea typeface="Arial"/>
                <a:cs typeface="Arial"/>
                <a:sym typeface="Arial"/>
              </a:rPr>
            </a:br>
            <a:endParaRPr/>
          </a:p>
        </p:txBody>
      </p:sp>
      <p:sp>
        <p:nvSpPr>
          <p:cNvPr id="90" name="Google Shape;90;p1"/>
          <p:cNvSpPr txBox="1"/>
          <p:nvPr/>
        </p:nvSpPr>
        <p:spPr>
          <a:xfrm>
            <a:off x="461950" y="14103350"/>
            <a:ext cx="14422500" cy="779400"/>
          </a:xfrm>
          <a:prstGeom prst="rect">
            <a:avLst/>
          </a:prstGeom>
          <a:noFill/>
          <a:ln>
            <a:noFill/>
          </a:ln>
        </p:spPr>
        <p:txBody>
          <a:bodyPr spcFirstLastPara="1" wrap="square" lIns="101050" tIns="50525" rIns="101050" bIns="50525" anchor="t" anchorCtr="0">
            <a:spAutoFit/>
          </a:bodyPr>
          <a:lstStyle/>
          <a:p>
            <a:pPr marL="0" marR="0" lvl="0" indent="971550" algn="just" rtl="0">
              <a:lnSpc>
                <a:spcPct val="136363"/>
              </a:lnSpc>
              <a:spcBef>
                <a:spcPts val="0"/>
              </a:spcBef>
              <a:spcAft>
                <a:spcPts val="0"/>
              </a:spcAft>
              <a:buClr>
                <a:schemeClr val="dk1"/>
              </a:buClr>
              <a:buSzPts val="4400"/>
              <a:buFont typeface="Arial"/>
              <a:buNone/>
            </a:pPr>
            <a:r>
              <a:rPr lang="en-US" sz="4400" b="0" i="0" u="none" strike="noStrike" cap="none">
                <a:solidFill>
                  <a:schemeClr val="dk1"/>
                </a:solidFill>
                <a:latin typeface="Arial"/>
                <a:ea typeface="Arial"/>
                <a:cs typeface="Arial"/>
                <a:sym typeface="Arial"/>
              </a:rPr>
              <a:t>Insira aqui as principais informações (substituir). </a:t>
            </a:r>
            <a:endParaRPr sz="1400" b="0" i="0" u="none" strike="noStrike" cap="none">
              <a:solidFill>
                <a:srgbClr val="000000"/>
              </a:solidFill>
              <a:latin typeface="Arial"/>
              <a:ea typeface="Arial"/>
              <a:cs typeface="Arial"/>
              <a:sym typeface="Arial"/>
            </a:endParaRPr>
          </a:p>
        </p:txBody>
      </p:sp>
      <p:sp>
        <p:nvSpPr>
          <p:cNvPr id="91" name="Google Shape;91;p1"/>
          <p:cNvSpPr txBox="1"/>
          <p:nvPr/>
        </p:nvSpPr>
        <p:spPr>
          <a:xfrm>
            <a:off x="23148925" y="21183600"/>
            <a:ext cx="469900" cy="708025"/>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chemeClr val="lt1"/>
              </a:buClr>
              <a:buSzPts val="4000"/>
              <a:buFont typeface="Arial"/>
              <a:buNone/>
            </a:pPr>
            <a:r>
              <a:rPr lang="en-US" sz="4000" b="1" i="0" u="none" strike="noStrike" cap="none">
                <a:solidFill>
                  <a:schemeClr val="lt1"/>
                </a:solidFill>
                <a:latin typeface="Arial"/>
                <a:ea typeface="Arial"/>
                <a:cs typeface="Arial"/>
                <a:sym typeface="Arial"/>
              </a:rPr>
              <a:t>a</a:t>
            </a:r>
            <a:endParaRPr sz="1400" b="0" i="0" u="none" strike="noStrike" cap="none">
              <a:solidFill>
                <a:srgbClr val="000000"/>
              </a:solidFill>
              <a:latin typeface="Arial"/>
              <a:ea typeface="Arial"/>
              <a:cs typeface="Arial"/>
              <a:sym typeface="Arial"/>
            </a:endParaRPr>
          </a:p>
        </p:txBody>
      </p:sp>
      <p:sp>
        <p:nvSpPr>
          <p:cNvPr id="92" name="Google Shape;92;p1"/>
          <p:cNvSpPr txBox="1"/>
          <p:nvPr/>
        </p:nvSpPr>
        <p:spPr>
          <a:xfrm>
            <a:off x="0" y="-700087"/>
            <a:ext cx="184150" cy="1400175"/>
          </a:xfrm>
          <a:prstGeom prst="rect">
            <a:avLst/>
          </a:prstGeom>
          <a:noFill/>
          <a:ln>
            <a:noFill/>
          </a:ln>
        </p:spPr>
        <p:txBody>
          <a:bodyPr spcFirstLastPara="1" wrap="square" lIns="91425" tIns="45700" rIns="91425" bIns="45700" anchor="ctr" anchorCtr="0">
            <a:spAutoFit/>
          </a:bodyPr>
          <a:lstStyle/>
          <a:p>
            <a:pPr marL="0" marR="0" lvl="0" indent="0" algn="l" rtl="0">
              <a:lnSpc>
                <a:spcPct val="100000"/>
              </a:lnSpc>
              <a:spcBef>
                <a:spcPts val="0"/>
              </a:spcBef>
              <a:spcAft>
                <a:spcPts val="0"/>
              </a:spcAft>
              <a:buClr>
                <a:srgbClr val="000000"/>
              </a:buClr>
              <a:buSzPts val="8500"/>
              <a:buFont typeface="Arial"/>
              <a:buNone/>
            </a:pPr>
            <a:endParaRPr sz="8500" b="0" i="0" u="none" strike="noStrike" cap="none">
              <a:solidFill>
                <a:schemeClr val="dk1"/>
              </a:solidFill>
              <a:latin typeface="Arial"/>
              <a:ea typeface="Arial"/>
              <a:cs typeface="Arial"/>
              <a:sym typeface="Arial"/>
            </a:endParaRPr>
          </a:p>
        </p:txBody>
      </p:sp>
      <p:sp>
        <p:nvSpPr>
          <p:cNvPr id="93" name="Google Shape;93;p1" descr="data:image/jpeg;base64,/9j/4AAQSkZJRgABAQAAAQABAAD/2wCEAAkGBxMQBhQUERIWFhQVFhkYGBcYFRkXFxoaFRYXHBUZGBUeHCggGxsmHhYZIzEhJiorLi4wFyAzOTMuNygtLisBCgoKDg0OGxAQGy4kICQsLC8sLC0tLCwsLCwvLCwsLCwsLCw0LCwsLCw3MCwsLCwsLCwsLCw0LCwsLCwsLywsL//AABEIAM8A9AMBEQACEQEDEQH/xAAcAAEAAQUBAQAAAAAAAAAAAAAABQIDBAYHCAH/xABPEAABAwIDAwYJBggMBwAAAAABAAIDBBEFEiEGMUEHEyJRYXEUMjVCc4GRsbMjM2JyobIVNlJ0gpKitCQ0NzhDRWN1wcLS8BYlJyhThJP/xAAbAQEAAgMBAQAAAAAAAAAAAAAAAQQCAwYFB//EADwRAQABAwEEBAwGAQMFAAAAAAABAgMRBAUGITESQXHREyIyMzVRYXKBkbHBFDRCgqGyIxXh8CVTYpKi/9oADAMBAAIRAxEAPwDuKAgICAgICAgICAgICAgICAgICAgICAgICAgICAgICAgICAgICAgICAgICAgINexDbjD6fF200tVG2U6EX6LTwEj/ABWE9TiEGwNN23GoKD6gICAgICAgICAgICAgICAgICAgICAgICAgICCJ2j2kpsPo+cqpQwea3e9x6mMGrj7uKDh22fKzVVmaOlvTQHTQ/LPH0njxB2N1+kdyhOHO1CW2bHcoNZhhDWO52DjBITlHo3b4/VdvYVJh3bY/b2jxOMCJ+Sa1zDJYSC28t4PHa2/bZSxbSgICAgICAgICAgICAgICAgICAgICAgICC3U1DI4HPkc1jGi7nOIDQBxJOgCDkm2fLKxmaLDWh7txneOgPRs3v7zYd6jKcOOYjXy1NY6WeR0kjt73G57h1DsFgFCWMgICD6xxDwQSCDcEGxBG4gjUHtQdP2M5YJ6e0deDPFuEotzzR9LhIPYe0qcow7XgeN09bQiWmlbIw8QdQepzTq09hUoSCAgICAgICAgICAgICAgICAgICAgILVUXimcYw1z7HKHOLWl1tA5waSBfiAe5B5o5SMVxOXFubxIOjsSWQt0gsD4zDuk+sSSL8NyhMNQUJEBAQEBAQZuEYvPR1olppXRPHFp0I6nNOjm9hBCkekeTnaGrr8H5yspTCdMsnitlH5TYz0mjv0N7gqWLbUBAQEBAQEBAQEBAQEBAQEBAQEBBxbaflGqsM5RKlgtNTXjvC42y3iYSY3+adb2Nx2C91CcN6wzGsNx/CTGQ2TS74ZBllYesC9xbg9p9alDmO23JDPTZpaEunhGpjPzzB2f+Qd3S7CoTlzF2hN9LaG+hBG8EcCiW2bM8n1ZXRh9hDEdz5AbkdbI95HabDtXja7bml0k9HPSq9UdXbPKP5lsptVVNzh5HYeb6dXKXfRYxo9hBP2rwat67ufFtU49szPc2/h/ah8c5JJ44y6lmbNbzHDm3+p1y0nvyq9pN6LNc9G/TNPtjjHf9WNViY5OeVMD46hzJGlj2mzmuFnA9RC6aiumumKqJzE8phpZ2AYDUV9bzVLEZHaZjuawHi950aPtPAFZIdv2R5MaTDYPCK57JZWDMXPsIIrcWtdvI/Kd6gFKMofbXllAJiw0Bx3GoeOiPRMPjfWdp2FMmHYRuUofUBAQEBAQEBAQEBAQEBAQEBAQEHmTlc/lEq++P4MahlDU6aofFUNfG9zHtN2uaS1wPWCNQoHXNiuWRzcsWJDMNAKhjdR6WMb/rN/V4qcow3fFMBw6txCKrEUUrrZhK03a+/ilwHRktwJvZcjvBtiu3V+Gszjh409fHqj1e1Ys2s+NKVXFrYgIILaLY6kxKVnhDS1zSPlGHK8tvqwm2rT7RvFl7+wdpzpr0Wq58SqflPVPf/s03rfSjMc1rHtssOwGh8Gpo2ulbugiI0PXNJrlJ7buPUV9DUnFNrNsKvE6i9RJ0AbthZcRN6uj5x+k656rInCAUD2U3csmL6gICAgICAgICAgICAgICAgICAg8xcrX8olX9aP4EaxZQ1FB8dfKbb+CmPaPUeF0bYMNiiYLNjY1g7mtA/wAF8i1F2bt2q5VzmZn5y9GmMRhlLUkQEBB5s2ypxFtbVsGgE7z+uc3+ZfVtBem9pbdyec0x3PPqjEzCGVtipk+bPciXsuP5sdyyYKkBAQEBAQEBAQEBAQEBAQEBAQEHmDlX/lFrPrx/AiUMoamoHx98ptv4KY58R6kwysbPhsUrTdsjGvHc5oP+K+RX7U2rtVurnEzHyl6NM5jLJWpIgICDzRtZWCfaeqkbudM+x6w05Wn1hoX1XZ9qbWlt0TzimO959U5qlFK4xUTfNHuPuQezIz8mO4LJiqQEBAQEBAQEBAQEBAQEBAQEBAQeYOVY/wDUWt+uz4EShlDU1AIOt8j+1TTSihmdZ7STASfGaSS6P6wNyBxBt5q43eTZk9L8Xbjh+r2e3v8Abx61mzc/TLqK5BZEBBpnKVtY2hwkxxu/hMzSGAb2NOjpD1W4dZ7ivd2HsydXei5XHiUzx9s+rv8AZ8Gm7c6MYhwYCwX0VTFAom+Zd3H3KR7Lh+ZHcPcpYq0BAQEBAQEBAQEBAQEBAQEBAQEHl/lVP/USt+uz4ESiWUNUUAg+tJDgQSCDcEGxBG4g8CnMdC2c5VZ4IwyqZz7R54IbLbt81/rseslc1rd2rN2elYnoT6udPfH89jfTemObqtNjsT9kTiHSEAY55BHTswkO6INr3B4ryJ3W1eeFVPznuZ/iKXN8c5XXOjLaODIT/SSkEjujbpfvJ7lf0m61NM51FefZTw/meP8AHxY1X56nNauqfNVOkle573G7nONyT/vhuC6q3bot0RRRGIjlENGcrKzQIKJvmXdx9ykeyqc/IN+qPcpYriAgICAgICAgICAgICAgICAgICDmfKJyVtrql9TSv5updq9ryTHIQ0Aa72OsBqLjTdxUJy4XiuGTUlcYqmJ0Ug3td1dYI0c3tBIUJYiAgIO50I/7e3/m8vxXqUdbhihIgIA324nQdpO4DtQdG2P5IqmsaH1l6aE+aQOfcD1MOkfe7X6PFThGXoNjbMAHAW9ilCpAQEBAQEBAQEBAQEBAQEBAQEBAQRW0Oz1NiFDzVVEHt807nNJ4seNWnuQcK225KqmhzSU+aopxroPlWD6bB4w+k32BRhOXPgdFCRB3On/m9u/N5PiuU9SOtwxQkQbbsfye1mJWcxvNQH+mkBDSP7Nu9/qsO1SZdx2P5PqPDQHMZzk/GaSxf25BuYO7XrJUsW2oCAgICAgICAgICAgICAgICAgICAgICAg0Dbjktpq8ulgtT1J1zNHybz/aRjj9IWPXfcoTlwjaPZypw+t5uqiLCfFdvjeBxY/ce7QjiAiXX2fzez+bH7ZinUjrcj2a2YqsRqslLEX2NnPPRjZ9aTcD2C57ES7bsbySUtHlkqrVMw16QtC0/RjPjHtdfsARGXRQLDRSh9QEBAQEBAQEBAQEBAQEBAQEBAQEBAQEBAQEGJimGQ1VE6KojbJG7e1wuOwjqI4EahBgQ7L07dmhQlpdTgZcpcblufNlLhY2vp12QSdFSRw0rY4mNjY0Wa1rQ1oHYBoEF9AQEBAQEBAQEBAQEBAQEBAQEBAQQ+LTyeHtY2RzBkLjlDdTmA1zNK8Db20r2ipom1jjM5zGeWG6zRFczlFMr5vDHx8862eMA2ZmAdFK4jxbb2DgqdO2NTOzKtTw6UVY5cMcGU2qfCdF8nxKeKuc0SucPA6iUZms0fE6EMIs0flu0VjYm1L+sou1XceLjGI9ee5F23FMxhkSVssVbATM5zHSiN4cGbpGuayxDQQc5Z7VU2NtzUarUxavYxMTjEY4xx72V21FNOYY2LYjOzDJ5WzODmc7lGVmUc29waLFl9zRxWd7bGpp2n+GjHR6URy44nCItUzb6SQqJ5XYhKBK5oY8NAaGWtzcbuLSb3cVjtrbOp0mp8HaxjETxjtTatU1U5l9wnE3nBWue7NI6SVgJAGkcsjQSAANGtHrt1r1720vw+gp1NfGZiOHrmY/5PY1RRmvowtTxl7rmSQHrbI5v7IIb9i4ureDXzX0unj2YjC34GjGMFDisreehldmkZE6WKSwGdo0OZo0ztdlvYAEPbpvXZ7H2n+OtTMxiqnhP2mO1Uu2+hIx8pYD4RJuHCP/AELlJ3l1sT+n5LPgKWN+EJm1kzOecQGU5BIZdplnex5FmjzQN917mg2tqL+hvX68dKjOOHsy0124iuIhk01bKzGoWvlc+OUSNs4M8drQ9hBDR5rZPsTYW172suVW72OEZjEY6+Kb1qKYzDBmxKdtFBIJnEvlpw5pazLaWWNrx4t9zjxWvRbY1N3aU6arHRzVHLjwzj6FVqmLfSZlNNM6ma4zyXc0E6R8QD+QvJubya2muYjo8JnqbIsUzCzitTNHhcr21EmZkb3DSPe1pI8zrCysbx62u7TTPRxMxHL2lVimIXoKmaRpcZnjpvFmiOwDJHNG9hO5oVvau3NVptXXat4xGMZj1xEsbdmmqnMk01S2MuimzuGoZI1mV1vNLmtBbfdfW3Udyr6fejURXHhqYmnrxGJ+rKrTxjgko8XbJhcUrB88AWg7xcXOYdYsQR16LrNfr6NLppv8/V7Znl39itRRNVWEfPG55uZZQ7rbI5tv0R0faFws7wa+a+l0/hiMLngaMYwyMAxCR1Q+Cc5pGAOa+1ucjcSASBoHggg208U6XsO12TtGNdY6cxiqOEx/z1qlyjoThNr1GsQEBAQEBAQEBAQQmK+V2+iP3wuQ3s8i121fZZ03OUMzyy/68XwKhefb9B1e/wBzOfOreJ+VHf3fV/fplb3X81f7KfpUx1HOGXjzCcKkLRdzRzjfrREPZ9rQuc2de8Dqrdz1THy5S31xmmYYOKSh+y1Q9u5zZ3Duc95HvXr6n05Hv0/Zqp818Ey7ylUelHwYVjvP+d/bH3Tp/JR+EH+CxDtq/wB7Ku7bn/punjs/qwteclQ9gOMSOOpZ4Nl+jmdUB1uq4Nj12C06Oin/AES/Vjj0vpNOE1z/AJYXMQ0xBh64alnqMYd/kCz3Uq/z3I/8Y+pqeULmITOZhd2mx6AvobZntad+l7FeFs+zRe1lFuuMxNXFtrmYozDMxDCmwwOkDnue90DSXEeKycEABoA3vK7zVaKxpdBeps04iaZnnM9XtyqU1TVXGWFjLskLJR/Qyxv7m5g2Q/qOeuN2De8FrqPbw+f++Fq9GaJYlUP+T0o/tqP94hV3ZvpqfeufSphc818ktNR8xWRsbI9zTG/R2XTIYg2xDQdzirO8OzdNprNNy1TiZq48ZnqmeuZY2K6qpxLHipfCsSnge9wjEMZs3KL86ZmvuS0ncwbrcVO7uztNfszdu05qirhxnhiInqL9dUTiF2jFmOA4SzfHkXkbf9IXP2/1hts+RDC2dJOHsJc5xdHE8lzi7pPjBdv3XOtt2pW7eCxbtXbcW6YjNEZxw65Y2ZmYnPrMGJ8FiHAOrR6hV2b9i9HbVczsvTxPX0f6sLUf5JUOF8fcT5ogy9mcVea3Vewv3DqVTS0U/wCiXqscelH8TT3yyqn/ACwz6XTaqE9cE4/bpyPcfarW6dU9O7T7I+6NT1NnXaqggICAgICAgICAghMV8rt9EfvhchvZ5Frtq+yzpucoZnll/wBeL4FQvPt+g6vf7mc+dW8T8qO/u+r+/TK3uv5q/wBlP0qY6jnCZcN65CFlCYnRiDZKWNpuGxPA7jc/4r1dJfqv7Rt3Kuc1U/aGuqno0TCYd5SqPSj4MKubz/nf2x92On8lHYP/ABeLvqv3sq5tv0dpuyP6wxtecqX6SkMuK1DWuDSG0zgSLjounOouPerOw9NGp2ZXZqnEVVTx/wDWWN6ro3Ilk1mDvDTI+Rp5uOWwawi5fGW6kuK9TZuxrehuTXRVM5jHHDXXdmuMStyQNkow124hu42OliNe8BfO7V6uzdi5ROJicwuzETGJYnhDzW1EbpHOY0UTmhxvYvqZQ8g79QxvsXZ6bWXtVsm/XenM+NHKI4dGPUq1UxTciIZ1VAJKZzHbntLT3OFiuJt1zbriunnE5W5jMYR+JQ5KCnYDfLUUbb91TCF7exLk3dqU1z1zVPziWq7GLeE3jHlOL0cv3oV729X5Wj3vtLRp/KYuB/jJUegp/v1KndX8rV732hOo8pTS7n+mm+PIua2/6Quft/rDfY8iGO/LS4d0GOcGACwu51m2A7SABwudNASqs3bmuvUxeriOUZnlEfBliKI4QuU8LWRUwY8PBhkfnb4rjI+J5c3sJcSO9dNvLbi1pLNuOUTj5Uq9ic1TLC/r6TupvdWKlpfQd73vvQzq87DPg/Gan9FP74Vt3T87c7I+qNTyhs67dUEBAQEBAQEBAQEEJivlZvoj98Lkd7PItdtX2WdNzlDM8sv+vF8CoXnW/QdXv9zOfOreJ+U3f3fV/fplb3X81f7KfpUx1HOF3GZ3MrafKdDKQ7uym/svf1Lw9naeL1F6OuKJmPhMS211Yx2qtpfxfqPRP9y1bM/OWvep+rK55Ms93lKo9KPgwr095/zv7Y+7Xp/JR2D/AMXi/wDa/eyrm2/R2m7I/qwtecqVsmc3EqjI4tJFK24tcAvnva4IWzZWor0+yLt23ziqcf8AzBciJuREq6yplbO1hme5r45swcGW6MRI1DQd6tbB2rqdZeqpuzGIjPCMdcMb1ummOCnE5C3CbtJB+TFxobOewHXhoSuU2bbpua23RXGYmrjCxcnFE4SeJYbHDRucxpzPfAHOLnOcQyZuUXcSbDM7T6RXf6+xas6C9TbpimOjVwiMdSnRMzXGUPVzubtBC0HoFkmYdt2ZT7dPWuD02ni5or1zrpmj+ZmFyqrFcQuY38zD+dUv71Et+73pC3+7+sov+RKXxjynF6OX70K6Ler8rR732lX0/lMXA/xkqPQU/wB+pU7q/lave+0J1HlKaXc/003x5FzW3/SFz9v9Yb7PkQj9mmAYbHbzooXHtc6MZj3mytbyUxF61iP0R9ZY2OU9r7gp/gsQ4NNY0dgZVgNHcAAFb23VNWzdPVPs/qxtecqU/wBfSd1N7qxadL6Dve996E1edhn0/wCM8Hop/fCtu6fnbnZH1RqeUNnXbqggICAgICAgICAghcbGXEYnHc5r2fpHK5o9jXrmd6LE16Wm5H6Z49k8Prhv084qwjm0ZGIufcZTkNuOZjZGn1Wf9i5SNoY0E6To86s5+XDCz0PH6SzVRZ5ap43RUcjL8M03SI7wImn9MLot2rVVOmu3J5Twj4RPe0X58aIMVg5yuhYN7ueA7zTyW+1Ud1qYqv3KZ5TR94Z6jyYW8dlz7Lyu/KgJ9rbrytBbm3r7dE84riPlLZXOaJn2JN3lKo9KPgwr0N5/zv7Y+7DT+Sj8MGWggcdxlqo/W6oe5vwyPWF6m17M17JtVR+mKZns6OO5rtzi5K94G78JPfmGR7YrjiHQmUjsIPODuycb6c/Z2l4PQV6To+VOc55cur4N0281xUTML65xG6KmmLux0gaGD2Nf/sr3N1LFWbl2eXCI+s/Zq1M8oXZacSUWV17EN3b7tIII9YC5SzfrsXYuUc4nMLExmMSxqupl8M5t0rnsLY32cGaOFVAAQWtB3OK63SbRv6zQamb0xOKeGIxziVaqiKa6cLWIN/5kT+RTPk/+c0Dz9jT7VW3fs+G02pt+uIj44qwyvziqmV3G/mYfzql/eol5+73pC3+7+stl7yJS+MeU4vRy/ehXRb1flaPe+0tGn8pi4H+MlR6Cn+/Uqd1fytXvfaDUeUppdz/TTfHkXNbf9IXP2/1hvs+RDA2d8mxegg+Grm8vnrXuR9ZYaflPa+YWMtDC8+Lz9ZH3GSqe5t/XHbvcF6O07FVzY9qqn9MUzPZjH3hhROLssjwI/hR0lxlc2PTjeLnreo89+z26c7b2j0NDXpOj5VWc/Lub5ozXFTLw2LPtEHDdFC5p+tM9hA7wIr/pDrXQ7qWJim5dnlOIj4c/rDRqZ4xDYl16sICAgICAgICAgILNXTNlgLHi7Tw7tQQRqCDqCNRZY1UxVE01RmJEc3BXA2E78va1hd+tl94JXh1bt6Ga+liY9kTw7/5bvD14Zgw6P8HuiAOV4cHa9I5xZxLuvtXs27Nu3bi3RGKYjGGqZmZysQ4MxtWyQve5zLluYiwLgWk2AHAn2qtpdm6XS1TVZoxMxjnM8PjMsqq6quErEuzkToCwvk5sggszC2U+bfLe3DesP9J0nhvD9Dxs5zmefPPPB4SrGMsifCGuqHPD5Gl5BIaW2uGtbfVp4NCnU7L0mpr8JdozPLnMfSSm5VTGIlXDhUTcN5nLdhLibnUlzy8m/A5iTcWtwsrlNqim3FuI8WIxjnw5Y4scznLGGCuBsJ35e1rC4fpW94JXi17t6GqvpYmPZE8O/wDlti/Xhmw0DG0jowNHXzG/ScXCxJPXb3DqXs2bNFmiLduMRHKGqZmZzLEGCNA+dl9rP9C83/Qdn/8Ab/mrvZ+Gr9b5+AIy4kvkLiA0OLhcAPa/Swt4zG7wdysWdmaWzbrt0UYpq5xmeP8AP0RNdUzmZXIMFjbOXEveSx0fSI8VxBcLADflHsWek0Gn0mfA04zz4zPLtyiquaua1/w/GcmZ8jgxzHgFwteNwcwkhoJsWg79barVY2TpLFyLtujFUZ45nr+OEzcqmMTLLrsPbLI1xc5paCAWkbnZbg3B/JHsVjVaOzqqYovU5iJzzmOPwwimqaeMKaDC2Q1D3guc94a0lxB0YXFoAAA3vd7U0ujs6WmaLNOImc9c8fiVVTVzWnYK3OSJJG5nOdYFtrvcXOtdpO8lVr+yNHfuTcuUZqnnOZ7OqUxcqiMRKiPAI2RtDHyMDWNYAHA6MFm3uDrZZ6nZel1MxN2jMxGI4zy+ElNyqnlLIp8JiZhxhy5mEuJDjckveXuN+BzOJ0tbhZW6LNFFuLcR4sRjHPh6uLGZmZyxm4KQbCd+XtDC4dma2veQSvFr3b0NVfSxMeyJ4d/8tsX68JCkpWxRZWDjck6kk7yTxK9q1Zos0RRbjERyhqmZmcyvrYgQEBAQEBAQEBAQEBAQEBAQQO0e2FFh0zG1c3NmQFzehI64aQCbtabbxvQWZdvMPbgwqTVNMDpOaDg17jzmUuylgaXNOUE6j3oPv/HNB+AfDOf/AIPznN5+bk8fqyZc3rshhd2f2yoa+ZzaWobI5rcxbZzXZQbE5XAEgEgEjdcILGBbeYfXYgIaaozyFpcG83I24ba5u5gHFBSeUDDvwXLP4T8lDIIpHc3Ldr3bhlyZj3gW0QYO223sNC+KNk0TJHhsjnSsme1kLs3TDIxd7jlsG3HaQg3KCQOha4G4IBBGgNxvsgrQEBAQEBAQEBAQEBAQEBAQEBAQEBAQEHGeW15btnhZaznHA3bHoM5E8Jay50GY6etQmGo4vg09LgtPBWRiA1eIumyFzejG1kcZJINmgc8fU1B88IA5Ma6EG4ixFhbY3GVwIBB4g82dVCUlsjOYdpKiacCGWLCi5kbRma9raeMh5eNzi0NcRbe7s1lCN5NC2n2uwt7XC8vOseLgkEumjaHDhcZCL70Gt1tU+PDquO3ydRKdb6Z6d5du67S/tBQltPKMWz7V1Ic4DmKKANuQLuHMEtHWcsz9OxTKHcdgKvntiKJ51Jp4we9rQ132tKlCfQEBAQEBAQEBAQEBAQEBAQEBAQEBAQEGm7Y7EuxDaOiqROIxSva4tLC4vyysfYOzDL4ltx3oLW3ewZxTGqWV0zWxQHpRmMu5wOexzxmzC1wwDcd6DXpOR53gdXFHVtbHUSsexvMkiMRvkLW/OdLSTLfTxVGE5ZVXyWSPrZJBVtGeibSW5km1o42Of4/EMOnbvUoWKTkf5mSifHUsbLTSF8r+aPyxEwezTP0crRk4qMJypq+R0ybPvg8LaHuqn1Ak5o2DZIwx0eXPr4rTe/Dchleq+SPn8Xq5pqhj+fic2Ic0fkn2jEcl8/SLWsItp4yGW6bEYC7Dtm46Z8olMZfZ4bk0e9zgMtzuzW3qUJ1AQEBAQEBAQEBAQEBAQEBAQEBAQEBAQEBAQEBAQEBAQEBAQEBAQEBAQEBAQEBAQEBAQEBAQEBAQEBAQEBAQEBAQEBAQEBAQEBAQf/Z"/>
          <p:cNvSpPr txBox="1"/>
          <p:nvPr/>
        </p:nvSpPr>
        <p:spPr>
          <a:xfrm>
            <a:off x="392112" y="-647700"/>
            <a:ext cx="304800" cy="30480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8500"/>
              <a:buFont typeface="Arial"/>
              <a:buNone/>
            </a:pPr>
            <a:endParaRPr sz="8500" b="0" i="0" u="none" strike="noStrike" cap="none">
              <a:solidFill>
                <a:schemeClr val="dk1"/>
              </a:solidFill>
              <a:latin typeface="Arial"/>
              <a:ea typeface="Arial"/>
              <a:cs typeface="Arial"/>
              <a:sym typeface="Arial"/>
            </a:endParaRPr>
          </a:p>
        </p:txBody>
      </p:sp>
      <p:sp>
        <p:nvSpPr>
          <p:cNvPr id="94" name="Google Shape;94;p1"/>
          <p:cNvSpPr txBox="1"/>
          <p:nvPr/>
        </p:nvSpPr>
        <p:spPr>
          <a:xfrm>
            <a:off x="657225" y="38055550"/>
            <a:ext cx="1511300" cy="708025"/>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chemeClr val="lt1"/>
              </a:buClr>
              <a:buSzPts val="4000"/>
              <a:buFont typeface="Arial"/>
              <a:buNone/>
            </a:pPr>
            <a:r>
              <a:rPr lang="en-US" sz="4000" b="1" i="0" u="none" strike="noStrike" cap="none">
                <a:solidFill>
                  <a:schemeClr val="lt1"/>
                </a:solidFill>
                <a:latin typeface="Arial"/>
                <a:ea typeface="Arial"/>
                <a:cs typeface="Arial"/>
                <a:sym typeface="Arial"/>
              </a:rPr>
              <a:t>1 A</a:t>
            </a:r>
            <a:endParaRPr sz="1400" b="0" i="0" u="none" strike="noStrike" cap="none">
              <a:solidFill>
                <a:srgbClr val="000000"/>
              </a:solidFill>
              <a:latin typeface="Arial"/>
              <a:ea typeface="Arial"/>
              <a:cs typeface="Arial"/>
              <a:sym typeface="Arial"/>
            </a:endParaRPr>
          </a:p>
        </p:txBody>
      </p:sp>
      <p:sp>
        <p:nvSpPr>
          <p:cNvPr id="95" name="Google Shape;95;p1"/>
          <p:cNvSpPr txBox="1"/>
          <p:nvPr/>
        </p:nvSpPr>
        <p:spPr>
          <a:xfrm>
            <a:off x="7283450" y="38058725"/>
            <a:ext cx="1152525" cy="708025"/>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chemeClr val="lt1"/>
              </a:buClr>
              <a:buSzPts val="4000"/>
              <a:buFont typeface="Arial"/>
              <a:buNone/>
            </a:pPr>
            <a:r>
              <a:rPr lang="en-US" sz="4000" b="1" i="0" u="none" strike="noStrike" cap="none">
                <a:solidFill>
                  <a:schemeClr val="lt1"/>
                </a:solidFill>
                <a:latin typeface="Arial"/>
                <a:ea typeface="Arial"/>
                <a:cs typeface="Arial"/>
                <a:sym typeface="Arial"/>
              </a:rPr>
              <a:t>1 B</a:t>
            </a:r>
            <a:endParaRPr sz="1400" b="0" i="0" u="none" strike="noStrike" cap="none">
              <a:solidFill>
                <a:srgbClr val="000000"/>
              </a:solidFill>
              <a:latin typeface="Arial"/>
              <a:ea typeface="Arial"/>
              <a:cs typeface="Arial"/>
              <a:sym typeface="Arial"/>
            </a:endParaRPr>
          </a:p>
        </p:txBody>
      </p:sp>
      <p:sp>
        <p:nvSpPr>
          <p:cNvPr id="96" name="Google Shape;96;p1"/>
          <p:cNvSpPr txBox="1"/>
          <p:nvPr/>
        </p:nvSpPr>
        <p:spPr>
          <a:xfrm>
            <a:off x="461962" y="12677775"/>
            <a:ext cx="14422437" cy="1223962"/>
          </a:xfrm>
          <a:prstGeom prst="rect">
            <a:avLst/>
          </a:prstGeom>
          <a:solidFill>
            <a:srgbClr val="359837"/>
          </a:solidFill>
          <a:ln w="41275" cap="flat" cmpd="sng">
            <a:solidFill>
              <a:srgbClr val="359837"/>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lt1"/>
              </a:buClr>
              <a:buSzPts val="5500"/>
              <a:buFont typeface="Arial"/>
              <a:buNone/>
            </a:pPr>
            <a:r>
              <a:rPr lang="en-US" sz="5500" b="1" i="0" u="none" strike="noStrike" cap="none">
                <a:solidFill>
                  <a:schemeClr val="lt1"/>
                </a:solidFill>
                <a:latin typeface="Arial"/>
                <a:ea typeface="Arial"/>
                <a:cs typeface="Arial"/>
                <a:sym typeface="Arial"/>
              </a:rPr>
              <a:t>Introdução</a:t>
            </a:r>
            <a:endParaRPr sz="1400" b="0" i="0" u="none" strike="noStrike" cap="none">
              <a:solidFill>
                <a:srgbClr val="000000"/>
              </a:solidFill>
              <a:latin typeface="Arial"/>
              <a:ea typeface="Arial"/>
              <a:cs typeface="Arial"/>
              <a:sym typeface="Arial"/>
            </a:endParaRPr>
          </a:p>
        </p:txBody>
      </p:sp>
      <p:sp>
        <p:nvSpPr>
          <p:cNvPr id="97" name="Google Shape;97;p1"/>
          <p:cNvSpPr txBox="1"/>
          <p:nvPr/>
        </p:nvSpPr>
        <p:spPr>
          <a:xfrm>
            <a:off x="509587" y="18092737"/>
            <a:ext cx="14422500" cy="1224000"/>
          </a:xfrm>
          <a:prstGeom prst="rect">
            <a:avLst/>
          </a:prstGeom>
          <a:solidFill>
            <a:srgbClr val="359837"/>
          </a:solidFill>
          <a:ln w="41275" cap="flat" cmpd="sng">
            <a:solidFill>
              <a:srgbClr val="359837"/>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lt1"/>
              </a:buClr>
              <a:buSzPts val="5500"/>
              <a:buFont typeface="Arial"/>
              <a:buNone/>
            </a:pPr>
            <a:r>
              <a:rPr lang="en-US" sz="5500" b="1" i="0" u="none" strike="noStrike" cap="none">
                <a:solidFill>
                  <a:schemeClr val="lt1"/>
                </a:solidFill>
                <a:latin typeface="Arial"/>
                <a:ea typeface="Arial"/>
                <a:cs typeface="Arial"/>
                <a:sym typeface="Arial"/>
              </a:rPr>
              <a:t>Objetivo</a:t>
            </a:r>
            <a:r>
              <a:rPr lang="en-US" sz="5500" b="1">
                <a:solidFill>
                  <a:schemeClr val="lt1"/>
                </a:solidFill>
              </a:rPr>
              <a:t>(</a:t>
            </a:r>
            <a:r>
              <a:rPr lang="en-US" sz="5500" b="1" i="0" u="none" strike="noStrike" cap="none">
                <a:solidFill>
                  <a:schemeClr val="lt1"/>
                </a:solidFill>
                <a:latin typeface="Arial"/>
                <a:ea typeface="Arial"/>
                <a:cs typeface="Arial"/>
                <a:sym typeface="Arial"/>
              </a:rPr>
              <a:t>s)</a:t>
            </a:r>
            <a:endParaRPr sz="1400" b="0" i="0" u="none" strike="noStrike" cap="none">
              <a:solidFill>
                <a:srgbClr val="000000"/>
              </a:solidFill>
              <a:latin typeface="Arial"/>
              <a:ea typeface="Arial"/>
              <a:cs typeface="Arial"/>
              <a:sym typeface="Arial"/>
            </a:endParaRPr>
          </a:p>
        </p:txBody>
      </p:sp>
      <p:sp>
        <p:nvSpPr>
          <p:cNvPr id="98" name="Google Shape;98;p1"/>
          <p:cNvSpPr txBox="1"/>
          <p:nvPr/>
        </p:nvSpPr>
        <p:spPr>
          <a:xfrm>
            <a:off x="522275" y="22620275"/>
            <a:ext cx="14422500" cy="1224000"/>
          </a:xfrm>
          <a:prstGeom prst="rect">
            <a:avLst/>
          </a:prstGeom>
          <a:solidFill>
            <a:srgbClr val="359837"/>
          </a:solidFill>
          <a:ln w="41275" cap="flat" cmpd="sng">
            <a:solidFill>
              <a:srgbClr val="359837"/>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lt1"/>
              </a:buClr>
              <a:buSzPts val="5500"/>
              <a:buFont typeface="Arial"/>
              <a:buNone/>
            </a:pPr>
            <a:r>
              <a:rPr lang="en-US" sz="5500" b="1">
                <a:solidFill>
                  <a:schemeClr val="lt1"/>
                </a:solidFill>
              </a:rPr>
              <a:t>Material </a:t>
            </a:r>
            <a:r>
              <a:rPr lang="en-US" sz="5500" b="1" i="0" u="none" strike="noStrike" cap="none">
                <a:solidFill>
                  <a:schemeClr val="lt1"/>
                </a:solidFill>
                <a:latin typeface="Arial"/>
                <a:ea typeface="Arial"/>
                <a:cs typeface="Arial"/>
                <a:sym typeface="Arial"/>
              </a:rPr>
              <a:t>e Métodos</a:t>
            </a:r>
            <a:endParaRPr sz="1400" b="0" i="0" u="none" strike="noStrike" cap="none">
              <a:solidFill>
                <a:srgbClr val="000000"/>
              </a:solidFill>
              <a:latin typeface="Arial"/>
              <a:ea typeface="Arial"/>
              <a:cs typeface="Arial"/>
              <a:sym typeface="Arial"/>
            </a:endParaRPr>
          </a:p>
        </p:txBody>
      </p:sp>
      <p:sp>
        <p:nvSpPr>
          <p:cNvPr id="99" name="Google Shape;99;p1"/>
          <p:cNvSpPr txBox="1"/>
          <p:nvPr/>
        </p:nvSpPr>
        <p:spPr>
          <a:xfrm>
            <a:off x="16019462" y="12673012"/>
            <a:ext cx="15962312" cy="1222375"/>
          </a:xfrm>
          <a:prstGeom prst="rect">
            <a:avLst/>
          </a:prstGeom>
          <a:solidFill>
            <a:srgbClr val="359837"/>
          </a:solidFill>
          <a:ln w="41275" cap="flat" cmpd="sng">
            <a:solidFill>
              <a:srgbClr val="359837"/>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lt1"/>
              </a:buClr>
              <a:buSzPts val="5500"/>
              <a:buFont typeface="Arial"/>
              <a:buNone/>
            </a:pPr>
            <a:r>
              <a:rPr lang="en-US" sz="5500" b="1" i="0" u="none" strike="noStrike" cap="none">
                <a:solidFill>
                  <a:schemeClr val="lt1"/>
                </a:solidFill>
                <a:latin typeface="Arial"/>
                <a:ea typeface="Arial"/>
                <a:cs typeface="Arial"/>
                <a:sym typeface="Arial"/>
              </a:rPr>
              <a:t>Resultados e Discussão</a:t>
            </a:r>
            <a:endParaRPr sz="1400" b="0" i="0" u="none" strike="noStrike" cap="none">
              <a:solidFill>
                <a:srgbClr val="000000"/>
              </a:solidFill>
              <a:latin typeface="Arial"/>
              <a:ea typeface="Arial"/>
              <a:cs typeface="Arial"/>
              <a:sym typeface="Arial"/>
            </a:endParaRPr>
          </a:p>
        </p:txBody>
      </p:sp>
      <p:sp>
        <p:nvSpPr>
          <p:cNvPr id="100" name="Google Shape;100;p1"/>
          <p:cNvSpPr txBox="1"/>
          <p:nvPr/>
        </p:nvSpPr>
        <p:spPr>
          <a:xfrm>
            <a:off x="433200" y="19407175"/>
            <a:ext cx="14422500" cy="779400"/>
          </a:xfrm>
          <a:prstGeom prst="rect">
            <a:avLst/>
          </a:prstGeom>
          <a:noFill/>
          <a:ln>
            <a:noFill/>
          </a:ln>
        </p:spPr>
        <p:txBody>
          <a:bodyPr spcFirstLastPara="1" wrap="square" lIns="101050" tIns="50525" rIns="101050" bIns="50525" anchor="t" anchorCtr="0">
            <a:spAutoFit/>
          </a:bodyPr>
          <a:lstStyle/>
          <a:p>
            <a:pPr marL="0" marR="0" lvl="0" indent="971550" algn="just" rtl="0">
              <a:lnSpc>
                <a:spcPct val="136363"/>
              </a:lnSpc>
              <a:spcBef>
                <a:spcPts val="0"/>
              </a:spcBef>
              <a:spcAft>
                <a:spcPts val="0"/>
              </a:spcAft>
              <a:buClr>
                <a:schemeClr val="dk1"/>
              </a:buClr>
              <a:buSzPts val="4400"/>
              <a:buFont typeface="Arial"/>
              <a:buNone/>
            </a:pPr>
            <a:r>
              <a:rPr lang="en-US" sz="4400" b="0" i="0" u="none" strike="noStrike" cap="none">
                <a:solidFill>
                  <a:schemeClr val="dk1"/>
                </a:solidFill>
                <a:latin typeface="Arial"/>
                <a:ea typeface="Arial"/>
                <a:cs typeface="Arial"/>
                <a:sym typeface="Arial"/>
              </a:rPr>
              <a:t>Insira aqui o(</a:t>
            </a:r>
            <a:r>
              <a:rPr lang="en-US" sz="4400">
                <a:solidFill>
                  <a:schemeClr val="dk1"/>
                </a:solidFill>
              </a:rPr>
              <a:t>s)</a:t>
            </a:r>
            <a:r>
              <a:rPr lang="en-US" sz="4400" b="0" i="0" u="none" strike="noStrike" cap="none">
                <a:solidFill>
                  <a:schemeClr val="dk1"/>
                </a:solidFill>
                <a:latin typeface="Arial"/>
                <a:ea typeface="Arial"/>
                <a:cs typeface="Arial"/>
                <a:sym typeface="Arial"/>
              </a:rPr>
              <a:t> objetivo(s) do trabalho (substituir).</a:t>
            </a:r>
            <a:endParaRPr sz="1400" b="0" i="0" u="none" strike="noStrike" cap="none">
              <a:solidFill>
                <a:srgbClr val="000000"/>
              </a:solidFill>
              <a:latin typeface="Arial"/>
              <a:ea typeface="Arial"/>
              <a:cs typeface="Arial"/>
              <a:sym typeface="Arial"/>
            </a:endParaRPr>
          </a:p>
        </p:txBody>
      </p:sp>
      <p:sp>
        <p:nvSpPr>
          <p:cNvPr id="101" name="Google Shape;101;p1"/>
          <p:cNvSpPr txBox="1"/>
          <p:nvPr/>
        </p:nvSpPr>
        <p:spPr>
          <a:xfrm>
            <a:off x="433300" y="24123650"/>
            <a:ext cx="14422500" cy="17372400"/>
          </a:xfrm>
          <a:prstGeom prst="rect">
            <a:avLst/>
          </a:prstGeom>
          <a:noFill/>
          <a:ln>
            <a:noFill/>
          </a:ln>
        </p:spPr>
        <p:txBody>
          <a:bodyPr spcFirstLastPara="1" wrap="square" lIns="101050" tIns="50525" rIns="101050" bIns="50525" anchor="t" anchorCtr="0">
            <a:spAutoFit/>
          </a:bodyPr>
          <a:lstStyle/>
          <a:p>
            <a:pPr marL="0" marR="0" lvl="0" indent="977900" algn="just" rtl="0">
              <a:lnSpc>
                <a:spcPct val="136363"/>
              </a:lnSpc>
              <a:spcBef>
                <a:spcPts val="0"/>
              </a:spcBef>
              <a:spcAft>
                <a:spcPts val="0"/>
              </a:spcAft>
              <a:buClr>
                <a:schemeClr val="dk1"/>
              </a:buClr>
              <a:buSzPts val="4400"/>
              <a:buFont typeface="Arial"/>
              <a:buNone/>
            </a:pPr>
            <a:r>
              <a:rPr lang="en-US" sz="4400" b="0" i="0" u="none" strike="noStrike" cap="none">
                <a:solidFill>
                  <a:schemeClr val="dk1"/>
                </a:solidFill>
                <a:latin typeface="Arial"/>
                <a:ea typeface="Arial"/>
                <a:cs typeface="Arial"/>
                <a:sym typeface="Arial"/>
              </a:rPr>
              <a:t>Insira aqui as principais informações (substituir).</a:t>
            </a:r>
            <a:endParaRPr sz="1400" b="0" i="0" u="none" strike="noStrike" cap="none">
              <a:solidFill>
                <a:srgbClr val="000000"/>
              </a:solidFill>
              <a:latin typeface="Arial"/>
              <a:ea typeface="Arial"/>
              <a:cs typeface="Arial"/>
              <a:sym typeface="Arial"/>
            </a:endParaRPr>
          </a:p>
          <a:p>
            <a:pPr marL="0" marR="0" lvl="0" indent="977900" algn="just" rtl="0">
              <a:lnSpc>
                <a:spcPct val="136363"/>
              </a:lnSpc>
              <a:spcBef>
                <a:spcPts val="0"/>
              </a:spcBef>
              <a:spcAft>
                <a:spcPts val="0"/>
              </a:spcAft>
              <a:buClr>
                <a:schemeClr val="dk1"/>
              </a:buClr>
              <a:buSzPts val="4400"/>
              <a:buFont typeface="Arial"/>
              <a:buNone/>
            </a:pPr>
            <a:endParaRPr sz="4400" b="0" i="0" u="none" strike="noStrike" cap="none">
              <a:solidFill>
                <a:schemeClr val="dk1"/>
              </a:solidFill>
              <a:latin typeface="Arial"/>
              <a:ea typeface="Arial"/>
              <a:cs typeface="Arial"/>
              <a:sym typeface="Arial"/>
            </a:endParaRPr>
          </a:p>
          <a:p>
            <a:pPr marL="0" marR="0" lvl="0" indent="977900" algn="just" rtl="0">
              <a:lnSpc>
                <a:spcPct val="136363"/>
              </a:lnSpc>
              <a:spcBef>
                <a:spcPts val="0"/>
              </a:spcBef>
              <a:spcAft>
                <a:spcPts val="0"/>
              </a:spcAft>
              <a:buClr>
                <a:schemeClr val="dk1"/>
              </a:buClr>
              <a:buSzPts val="4400"/>
              <a:buFont typeface="Arial"/>
              <a:buNone/>
            </a:pPr>
            <a:endParaRPr sz="4400" b="0" i="0" u="none" strike="noStrike" cap="none">
              <a:solidFill>
                <a:schemeClr val="dk1"/>
              </a:solidFill>
              <a:latin typeface="Arial"/>
              <a:ea typeface="Arial"/>
              <a:cs typeface="Arial"/>
              <a:sym typeface="Arial"/>
            </a:endParaRPr>
          </a:p>
          <a:p>
            <a:pPr marL="0" marR="0" lvl="0" indent="971550" algn="just" rtl="0">
              <a:lnSpc>
                <a:spcPct val="136363"/>
              </a:lnSpc>
              <a:spcBef>
                <a:spcPts val="0"/>
              </a:spcBef>
              <a:spcAft>
                <a:spcPts val="0"/>
              </a:spcAft>
              <a:buClr>
                <a:schemeClr val="dk1"/>
              </a:buClr>
              <a:buSzPts val="4400"/>
              <a:buFont typeface="Arial"/>
              <a:buNone/>
            </a:pPr>
            <a:r>
              <a:rPr lang="en-US" sz="4400" b="0" i="0" u="none" strike="noStrike" cap="none">
                <a:solidFill>
                  <a:schemeClr val="dk1"/>
                </a:solidFill>
                <a:latin typeface="Arial"/>
                <a:ea typeface="Arial"/>
                <a:cs typeface="Arial"/>
                <a:sym typeface="Arial"/>
              </a:rPr>
              <a:t>Não sobrecarregar com informações pouco importantes. Os detalhes devem ser explanados verbalmente. Sugere-se a utilização de tópicos</a:t>
            </a:r>
            <a:r>
              <a:rPr lang="en-US" sz="4400">
                <a:solidFill>
                  <a:schemeClr val="dk1"/>
                </a:solidFill>
              </a:rPr>
              <a:t>, </a:t>
            </a:r>
            <a:r>
              <a:rPr lang="en-US" sz="4400" b="0" i="0" u="none" strike="noStrike" cap="none">
                <a:solidFill>
                  <a:schemeClr val="dk1"/>
                </a:solidFill>
                <a:latin typeface="Arial"/>
                <a:ea typeface="Arial"/>
                <a:cs typeface="Arial"/>
                <a:sym typeface="Arial"/>
              </a:rPr>
              <a:t>esquemas e </a:t>
            </a:r>
            <a:r>
              <a:rPr lang="en-US" sz="4400">
                <a:solidFill>
                  <a:schemeClr val="dk1"/>
                </a:solidFill>
              </a:rPr>
              <a:t>ilustrações </a:t>
            </a:r>
            <a:r>
              <a:rPr lang="en-US" sz="4400" b="0" i="0" u="none" strike="noStrike" cap="none">
                <a:solidFill>
                  <a:schemeClr val="dk1"/>
                </a:solidFill>
                <a:latin typeface="Arial"/>
                <a:ea typeface="Arial"/>
                <a:cs typeface="Arial"/>
                <a:sym typeface="Arial"/>
              </a:rPr>
              <a:t>para tornar a apresentação mais agradável. </a:t>
            </a:r>
            <a:r>
              <a:rPr lang="en-US" sz="4400">
                <a:solidFill>
                  <a:schemeClr val="dk1"/>
                </a:solidFill>
              </a:rPr>
              <a:t>Solicita-se, entretanto, cuidados</a:t>
            </a:r>
            <a:r>
              <a:rPr lang="en-US" sz="4400" b="0" i="0" u="none" strike="noStrike" cap="none">
                <a:solidFill>
                  <a:schemeClr val="dk1"/>
                </a:solidFill>
                <a:latin typeface="Arial"/>
                <a:ea typeface="Arial"/>
                <a:cs typeface="Arial"/>
                <a:sym typeface="Arial"/>
              </a:rPr>
              <a:t> com o tamanho das ilustrações, de forma que não sejam muito pequenas</a:t>
            </a:r>
            <a:r>
              <a:rPr lang="en-US" sz="4400">
                <a:solidFill>
                  <a:schemeClr val="dk1"/>
                </a:solidFill>
              </a:rPr>
              <a:t> ou </a:t>
            </a:r>
            <a:r>
              <a:rPr lang="en-US" sz="4400" b="0" i="0" u="none" strike="noStrike" cap="none">
                <a:solidFill>
                  <a:schemeClr val="dk1"/>
                </a:solidFill>
                <a:latin typeface="Arial"/>
                <a:ea typeface="Arial"/>
                <a:cs typeface="Arial"/>
                <a:sym typeface="Arial"/>
              </a:rPr>
              <a:t>muito grandes.</a:t>
            </a:r>
            <a:endParaRPr sz="1400" b="0" i="0" u="none" strike="noStrike" cap="none">
              <a:solidFill>
                <a:srgbClr val="000000"/>
              </a:solidFill>
              <a:latin typeface="Arial"/>
              <a:ea typeface="Arial"/>
              <a:cs typeface="Arial"/>
              <a:sym typeface="Arial"/>
            </a:endParaRPr>
          </a:p>
          <a:p>
            <a:pPr marL="0" marR="0" lvl="0" indent="977900" algn="just" rtl="0">
              <a:lnSpc>
                <a:spcPct val="142857"/>
              </a:lnSpc>
              <a:spcBef>
                <a:spcPts val="0"/>
              </a:spcBef>
              <a:spcAft>
                <a:spcPts val="0"/>
              </a:spcAft>
              <a:buClr>
                <a:schemeClr val="dk1"/>
              </a:buClr>
              <a:buSzPts val="4200"/>
              <a:buFont typeface="Arial"/>
              <a:buNone/>
            </a:pPr>
            <a:endParaRPr sz="4200" b="0" i="0" u="none" strike="noStrike" cap="none">
              <a:solidFill>
                <a:schemeClr val="dk1"/>
              </a:solidFill>
              <a:latin typeface="Arial"/>
              <a:ea typeface="Arial"/>
              <a:cs typeface="Arial"/>
              <a:sym typeface="Arial"/>
            </a:endParaRPr>
          </a:p>
          <a:p>
            <a:pPr marL="0" marR="0" lvl="0" indent="977900" algn="just" rtl="0">
              <a:lnSpc>
                <a:spcPct val="142857"/>
              </a:lnSpc>
              <a:spcBef>
                <a:spcPts val="0"/>
              </a:spcBef>
              <a:spcAft>
                <a:spcPts val="0"/>
              </a:spcAft>
              <a:buClr>
                <a:schemeClr val="dk1"/>
              </a:buClr>
              <a:buSzPts val="4200"/>
              <a:buFont typeface="Arial"/>
              <a:buNone/>
            </a:pPr>
            <a:endParaRPr sz="4200" b="0" i="0" u="none" strike="noStrike" cap="none">
              <a:solidFill>
                <a:schemeClr val="dk1"/>
              </a:solidFill>
              <a:latin typeface="Arial"/>
              <a:ea typeface="Arial"/>
              <a:cs typeface="Arial"/>
              <a:sym typeface="Arial"/>
            </a:endParaRPr>
          </a:p>
          <a:p>
            <a:pPr marL="0" marR="0" lvl="0" indent="977900" algn="just" rtl="0">
              <a:lnSpc>
                <a:spcPct val="142857"/>
              </a:lnSpc>
              <a:spcBef>
                <a:spcPts val="0"/>
              </a:spcBef>
              <a:spcAft>
                <a:spcPts val="0"/>
              </a:spcAft>
              <a:buClr>
                <a:schemeClr val="dk1"/>
              </a:buClr>
              <a:buSzPts val="4200"/>
              <a:buFont typeface="Arial"/>
              <a:buNone/>
            </a:pPr>
            <a:endParaRPr sz="4200" b="0" i="0" u="none" strike="noStrike" cap="none">
              <a:solidFill>
                <a:schemeClr val="dk1"/>
              </a:solidFill>
              <a:latin typeface="Arial"/>
              <a:ea typeface="Arial"/>
              <a:cs typeface="Arial"/>
              <a:sym typeface="Arial"/>
            </a:endParaRPr>
          </a:p>
          <a:p>
            <a:pPr marL="0" marR="0" lvl="0" indent="977900" algn="just" rtl="0">
              <a:lnSpc>
                <a:spcPct val="142857"/>
              </a:lnSpc>
              <a:spcBef>
                <a:spcPts val="0"/>
              </a:spcBef>
              <a:spcAft>
                <a:spcPts val="0"/>
              </a:spcAft>
              <a:buClr>
                <a:schemeClr val="dk1"/>
              </a:buClr>
              <a:buSzPts val="4200"/>
              <a:buFont typeface="Arial"/>
              <a:buNone/>
            </a:pPr>
            <a:endParaRPr sz="4200" b="0" i="0" u="none" strike="noStrike" cap="none">
              <a:solidFill>
                <a:schemeClr val="dk1"/>
              </a:solidFill>
              <a:latin typeface="Arial"/>
              <a:ea typeface="Arial"/>
              <a:cs typeface="Arial"/>
              <a:sym typeface="Arial"/>
            </a:endParaRPr>
          </a:p>
          <a:p>
            <a:pPr marL="0" marR="0" lvl="0" indent="977900" algn="just" rtl="0">
              <a:lnSpc>
                <a:spcPct val="142857"/>
              </a:lnSpc>
              <a:spcBef>
                <a:spcPts val="0"/>
              </a:spcBef>
              <a:spcAft>
                <a:spcPts val="0"/>
              </a:spcAft>
              <a:buClr>
                <a:schemeClr val="dk1"/>
              </a:buClr>
              <a:buSzPts val="4200"/>
              <a:buFont typeface="Arial"/>
              <a:buNone/>
            </a:pPr>
            <a:endParaRPr sz="4200" b="0" i="0" u="none" strike="noStrike" cap="none">
              <a:solidFill>
                <a:schemeClr val="dk1"/>
              </a:solidFill>
              <a:latin typeface="Arial"/>
              <a:ea typeface="Arial"/>
              <a:cs typeface="Arial"/>
              <a:sym typeface="Arial"/>
            </a:endParaRPr>
          </a:p>
          <a:p>
            <a:pPr marL="0" marR="0" lvl="0" indent="977900" algn="just" rtl="0">
              <a:lnSpc>
                <a:spcPct val="142857"/>
              </a:lnSpc>
              <a:spcBef>
                <a:spcPts val="0"/>
              </a:spcBef>
              <a:spcAft>
                <a:spcPts val="0"/>
              </a:spcAft>
              <a:buClr>
                <a:schemeClr val="dk1"/>
              </a:buClr>
              <a:buSzPts val="4200"/>
              <a:buFont typeface="Arial"/>
              <a:buNone/>
            </a:pPr>
            <a:endParaRPr sz="4200" b="0" i="0" u="none" strike="noStrike" cap="none">
              <a:solidFill>
                <a:schemeClr val="dk1"/>
              </a:solidFill>
              <a:latin typeface="Arial"/>
              <a:ea typeface="Arial"/>
              <a:cs typeface="Arial"/>
              <a:sym typeface="Arial"/>
            </a:endParaRPr>
          </a:p>
          <a:p>
            <a:pPr marL="0" marR="0" lvl="0" indent="977900" algn="just" rtl="0">
              <a:lnSpc>
                <a:spcPct val="142857"/>
              </a:lnSpc>
              <a:spcBef>
                <a:spcPts val="0"/>
              </a:spcBef>
              <a:spcAft>
                <a:spcPts val="0"/>
              </a:spcAft>
              <a:buClr>
                <a:schemeClr val="dk1"/>
              </a:buClr>
              <a:buSzPts val="4200"/>
              <a:buFont typeface="Arial"/>
              <a:buNone/>
            </a:pPr>
            <a:endParaRPr sz="4200" b="0" i="0" u="none" strike="noStrike" cap="none">
              <a:solidFill>
                <a:schemeClr val="dk1"/>
              </a:solidFill>
              <a:latin typeface="Arial"/>
              <a:ea typeface="Arial"/>
              <a:cs typeface="Arial"/>
              <a:sym typeface="Arial"/>
            </a:endParaRPr>
          </a:p>
          <a:p>
            <a:pPr marL="0" marR="0" lvl="0" indent="977900" algn="just" rtl="0">
              <a:lnSpc>
                <a:spcPct val="142857"/>
              </a:lnSpc>
              <a:spcBef>
                <a:spcPts val="0"/>
              </a:spcBef>
              <a:spcAft>
                <a:spcPts val="0"/>
              </a:spcAft>
              <a:buClr>
                <a:schemeClr val="dk1"/>
              </a:buClr>
              <a:buSzPts val="4200"/>
              <a:buFont typeface="Arial"/>
              <a:buNone/>
            </a:pPr>
            <a:endParaRPr sz="4200" b="0" i="0" u="none" strike="noStrike" cap="none">
              <a:solidFill>
                <a:schemeClr val="dk1"/>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4200"/>
              <a:buFont typeface="Arial"/>
              <a:buNone/>
            </a:pPr>
            <a:endParaRPr sz="4200" b="0" i="0" u="none" strike="noStrike" cap="none">
              <a:solidFill>
                <a:schemeClr val="dk1"/>
              </a:solidFill>
              <a:latin typeface="Arial"/>
              <a:ea typeface="Arial"/>
              <a:cs typeface="Arial"/>
              <a:sym typeface="Arial"/>
            </a:endParaRPr>
          </a:p>
        </p:txBody>
      </p:sp>
      <p:sp>
        <p:nvSpPr>
          <p:cNvPr id="102" name="Google Shape;102;p1"/>
          <p:cNvSpPr txBox="1"/>
          <p:nvPr/>
        </p:nvSpPr>
        <p:spPr>
          <a:xfrm>
            <a:off x="16033750" y="28762325"/>
            <a:ext cx="15962400" cy="1224000"/>
          </a:xfrm>
          <a:prstGeom prst="rect">
            <a:avLst/>
          </a:prstGeom>
          <a:solidFill>
            <a:srgbClr val="359837"/>
          </a:solidFill>
          <a:ln w="41275" cap="flat" cmpd="sng">
            <a:solidFill>
              <a:srgbClr val="359837"/>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lt1"/>
              </a:buClr>
              <a:buSzPts val="5500"/>
              <a:buFont typeface="Arial"/>
              <a:buNone/>
            </a:pPr>
            <a:r>
              <a:rPr lang="en-US" sz="5500" b="1">
                <a:solidFill>
                  <a:schemeClr val="lt1"/>
                </a:solidFill>
              </a:rPr>
              <a:t>Considerações </a:t>
            </a:r>
            <a:endParaRPr sz="1400" b="0" i="0" u="none" strike="noStrike" cap="none">
              <a:solidFill>
                <a:srgbClr val="000000"/>
              </a:solidFill>
              <a:latin typeface="Arial"/>
              <a:ea typeface="Arial"/>
              <a:cs typeface="Arial"/>
              <a:sym typeface="Arial"/>
            </a:endParaRPr>
          </a:p>
        </p:txBody>
      </p:sp>
      <p:sp>
        <p:nvSpPr>
          <p:cNvPr id="103" name="Google Shape;103;p1"/>
          <p:cNvSpPr txBox="1"/>
          <p:nvPr/>
        </p:nvSpPr>
        <p:spPr>
          <a:xfrm>
            <a:off x="15956750" y="30281550"/>
            <a:ext cx="16025100" cy="1662300"/>
          </a:xfrm>
          <a:prstGeom prst="rect">
            <a:avLst/>
          </a:prstGeom>
          <a:noFill/>
          <a:ln>
            <a:noFill/>
          </a:ln>
        </p:spPr>
        <p:txBody>
          <a:bodyPr spcFirstLastPara="1" wrap="square" lIns="91425" tIns="45700" rIns="91425" bIns="45700" anchor="t" anchorCtr="0">
            <a:spAutoFit/>
          </a:bodyPr>
          <a:lstStyle/>
          <a:p>
            <a:pPr marL="0" marR="0" lvl="0" indent="971550" algn="just" rtl="0">
              <a:lnSpc>
                <a:spcPct val="100000"/>
              </a:lnSpc>
              <a:spcBef>
                <a:spcPts val="0"/>
              </a:spcBef>
              <a:spcAft>
                <a:spcPts val="0"/>
              </a:spcAft>
              <a:buClr>
                <a:schemeClr val="dk1"/>
              </a:buClr>
              <a:buSzPts val="4400"/>
              <a:buFont typeface="Arial"/>
              <a:buNone/>
            </a:pPr>
            <a:r>
              <a:rPr lang="en-US" sz="4400" b="0" i="0" u="none" strike="noStrike" cap="none">
                <a:solidFill>
                  <a:schemeClr val="dk1"/>
                </a:solidFill>
                <a:latin typeface="Arial"/>
                <a:ea typeface="Arial"/>
                <a:cs typeface="Arial"/>
                <a:sym typeface="Arial"/>
              </a:rPr>
              <a:t>Escreva aqui as considerações </a:t>
            </a:r>
            <a:r>
              <a:rPr lang="en-US" sz="4400">
                <a:solidFill>
                  <a:schemeClr val="dk1"/>
                </a:solidFill>
              </a:rPr>
              <a:t>parciais ou finais</a:t>
            </a:r>
            <a:r>
              <a:rPr lang="en-US" sz="4400" b="0" i="0" u="none" strike="noStrike" cap="none">
                <a:solidFill>
                  <a:schemeClr val="dk1"/>
                </a:solidFill>
                <a:latin typeface="Arial"/>
                <a:ea typeface="Arial"/>
                <a:cs typeface="Arial"/>
                <a:sym typeface="Arial"/>
              </a:rPr>
              <a:t> (substituir).</a:t>
            </a:r>
            <a:endParaRPr sz="1400" b="0" i="0" u="none" strike="noStrike" cap="none">
              <a:solidFill>
                <a:srgbClr val="000000"/>
              </a:solidFill>
              <a:latin typeface="Arial"/>
              <a:ea typeface="Arial"/>
              <a:cs typeface="Arial"/>
              <a:sym typeface="Arial"/>
            </a:endParaRPr>
          </a:p>
          <a:p>
            <a:pPr marL="0" marR="0" lvl="0" indent="0" algn="just" rtl="0">
              <a:lnSpc>
                <a:spcPct val="100000"/>
              </a:lnSpc>
              <a:spcBef>
                <a:spcPts val="0"/>
              </a:spcBef>
              <a:spcAft>
                <a:spcPts val="0"/>
              </a:spcAft>
              <a:buClr>
                <a:schemeClr val="dk1"/>
              </a:buClr>
              <a:buSzPts val="4400"/>
              <a:buFont typeface="Arial"/>
              <a:buNone/>
            </a:pPr>
            <a:endParaRPr sz="1400" b="0" i="0" u="none" strike="noStrike" cap="none">
              <a:solidFill>
                <a:srgbClr val="000000"/>
              </a:solidFill>
              <a:latin typeface="Arial"/>
              <a:ea typeface="Arial"/>
              <a:cs typeface="Arial"/>
              <a:sym typeface="Arial"/>
            </a:endParaRPr>
          </a:p>
        </p:txBody>
      </p:sp>
      <p:sp>
        <p:nvSpPr>
          <p:cNvPr id="104" name="Google Shape;104;p1"/>
          <p:cNvSpPr txBox="1"/>
          <p:nvPr/>
        </p:nvSpPr>
        <p:spPr>
          <a:xfrm>
            <a:off x="15956750" y="34818625"/>
            <a:ext cx="15962400" cy="1224000"/>
          </a:xfrm>
          <a:prstGeom prst="rect">
            <a:avLst/>
          </a:prstGeom>
          <a:solidFill>
            <a:srgbClr val="359837"/>
          </a:solidFill>
          <a:ln w="41275" cap="flat" cmpd="sng">
            <a:solidFill>
              <a:srgbClr val="359837"/>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FFFFFF"/>
              </a:buClr>
              <a:buSzPts val="6000"/>
              <a:buFont typeface="Arial"/>
              <a:buNone/>
            </a:pPr>
            <a:r>
              <a:rPr lang="en-US" sz="6000" b="1" i="0" u="none" strike="noStrike" cap="none">
                <a:solidFill>
                  <a:srgbClr val="FFFFFF"/>
                </a:solidFill>
                <a:latin typeface="Arial"/>
                <a:ea typeface="Arial"/>
                <a:cs typeface="Arial"/>
                <a:sym typeface="Arial"/>
              </a:rPr>
              <a:t>Referências </a:t>
            </a:r>
            <a:endParaRPr sz="1400" b="0" i="0" u="none" strike="noStrike" cap="none">
              <a:solidFill>
                <a:srgbClr val="000000"/>
              </a:solidFill>
              <a:latin typeface="Arial"/>
              <a:ea typeface="Arial"/>
              <a:cs typeface="Arial"/>
              <a:sym typeface="Arial"/>
            </a:endParaRPr>
          </a:p>
        </p:txBody>
      </p:sp>
      <p:sp>
        <p:nvSpPr>
          <p:cNvPr id="105" name="Google Shape;105;p1"/>
          <p:cNvSpPr txBox="1"/>
          <p:nvPr/>
        </p:nvSpPr>
        <p:spPr>
          <a:xfrm>
            <a:off x="15971925" y="36099750"/>
            <a:ext cx="15976500" cy="1446900"/>
          </a:xfrm>
          <a:prstGeom prst="rect">
            <a:avLst/>
          </a:prstGeom>
          <a:noFill/>
          <a:ln>
            <a:noFill/>
          </a:ln>
        </p:spPr>
        <p:txBody>
          <a:bodyPr spcFirstLastPara="1" wrap="square" lIns="91425" tIns="45700" rIns="91425" bIns="45700" anchor="t" anchorCtr="0">
            <a:spAutoFit/>
          </a:bodyPr>
          <a:lstStyle/>
          <a:p>
            <a:pPr marL="0" marR="0" lvl="0" indent="0" algn="just" rtl="0">
              <a:lnSpc>
                <a:spcPct val="100000"/>
              </a:lnSpc>
              <a:spcBef>
                <a:spcPts val="0"/>
              </a:spcBef>
              <a:spcAft>
                <a:spcPts val="0"/>
              </a:spcAft>
              <a:buClr>
                <a:schemeClr val="dk1"/>
              </a:buClr>
              <a:buSzPts val="4400"/>
              <a:buFont typeface="Arial"/>
              <a:buNone/>
            </a:pPr>
            <a:r>
              <a:rPr lang="en-US" sz="4400">
                <a:solidFill>
                  <a:schemeClr val="dk1"/>
                </a:solidFill>
              </a:rPr>
              <a:t>Seguir a Norma Brasileira Regulamentadora nº </a:t>
            </a:r>
            <a:r>
              <a:rPr lang="en-US" sz="4400" u="sng">
                <a:solidFill>
                  <a:schemeClr val="hlink"/>
                </a:solidFill>
                <a:hlinkClick r:id="rId4"/>
              </a:rPr>
              <a:t>6023</a:t>
            </a:r>
            <a:r>
              <a:rPr lang="en-US" sz="4400">
                <a:solidFill>
                  <a:schemeClr val="dk1"/>
                </a:solidFill>
              </a:rPr>
              <a:t> (ABNT, 2018).</a:t>
            </a:r>
            <a:r>
              <a:rPr lang="en-US" sz="4400" b="0" i="0" u="none" strike="noStrike" cap="none">
                <a:solidFill>
                  <a:schemeClr val="dk1"/>
                </a:solidFill>
                <a:latin typeface="Arial"/>
                <a:ea typeface="Arial"/>
                <a:cs typeface="Arial"/>
                <a:sym typeface="Arial"/>
              </a:rPr>
              <a:t> </a:t>
            </a:r>
            <a:endParaRPr sz="4400" b="0" i="0" u="none" strike="noStrike" cap="none">
              <a:solidFill>
                <a:schemeClr val="dk1"/>
              </a:solidFill>
              <a:latin typeface="Arial"/>
              <a:ea typeface="Arial"/>
              <a:cs typeface="Arial"/>
              <a:sym typeface="Arial"/>
            </a:endParaRPr>
          </a:p>
        </p:txBody>
      </p:sp>
      <p:sp>
        <p:nvSpPr>
          <p:cNvPr id="106" name="Google Shape;106;p1"/>
          <p:cNvSpPr txBox="1"/>
          <p:nvPr/>
        </p:nvSpPr>
        <p:spPr>
          <a:xfrm>
            <a:off x="657225" y="10642600"/>
            <a:ext cx="31199100" cy="22473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chemeClr val="dk1"/>
              </a:buClr>
              <a:buSzPts val="3500"/>
              <a:buFont typeface="Arial"/>
              <a:buNone/>
            </a:pPr>
            <a:endParaRPr sz="3500" b="0" i="1" u="none" strike="noStrike" cap="none">
              <a:solidFill>
                <a:schemeClr val="dk1"/>
              </a:solidFill>
              <a:latin typeface="Arial"/>
              <a:ea typeface="Arial"/>
              <a:cs typeface="Arial"/>
              <a:sym typeface="Arial"/>
            </a:endParaRPr>
          </a:p>
          <a:p>
            <a:pPr marL="0" marR="0" lvl="0" indent="0" algn="just" rtl="0">
              <a:lnSpc>
                <a:spcPct val="100000"/>
              </a:lnSpc>
              <a:spcBef>
                <a:spcPts val="0"/>
              </a:spcBef>
              <a:spcAft>
                <a:spcPts val="0"/>
              </a:spcAft>
              <a:buClr>
                <a:srgbClr val="000000"/>
              </a:buClr>
              <a:buSzPts val="3500"/>
              <a:buFont typeface="Arial"/>
              <a:buNone/>
            </a:pPr>
            <a:r>
              <a:rPr lang="en-US" sz="3500" b="0" i="0" u="none" strike="noStrike" cap="none" baseline="30000">
                <a:solidFill>
                  <a:srgbClr val="000000"/>
                </a:solidFill>
                <a:latin typeface="Arial"/>
                <a:ea typeface="Arial"/>
                <a:cs typeface="Arial"/>
                <a:sym typeface="Arial"/>
              </a:rPr>
              <a:t>1</a:t>
            </a:r>
            <a:r>
              <a:rPr lang="en-US" sz="3500" b="0" i="0" u="none" strike="noStrike" cap="none">
                <a:solidFill>
                  <a:srgbClr val="000000"/>
                </a:solidFill>
                <a:latin typeface="Arial"/>
                <a:ea typeface="Arial"/>
                <a:cs typeface="Arial"/>
                <a:sym typeface="Arial"/>
              </a:rPr>
              <a:t>Instituição/cidade/e-mail do autor</a:t>
            </a:r>
            <a:endParaRPr sz="3500" b="0" i="0" u="none" strike="noStrike" cap="none">
              <a:solidFill>
                <a:schemeClr val="dk1"/>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3500"/>
              <a:buFont typeface="Arial"/>
              <a:buNone/>
            </a:pPr>
            <a:r>
              <a:rPr lang="en-US" sz="3500" b="0" i="0" u="none" strike="noStrike" cap="none" baseline="30000">
                <a:solidFill>
                  <a:srgbClr val="000000"/>
                </a:solidFill>
                <a:latin typeface="Arial"/>
                <a:ea typeface="Arial"/>
                <a:cs typeface="Arial"/>
                <a:sym typeface="Arial"/>
              </a:rPr>
              <a:t>2</a:t>
            </a:r>
            <a:r>
              <a:rPr lang="en-US" sz="3500" b="0" i="0" u="none" strike="noStrike" cap="none">
                <a:solidFill>
                  <a:srgbClr val="000000"/>
                </a:solidFill>
                <a:latin typeface="Arial"/>
                <a:ea typeface="Arial"/>
                <a:cs typeface="Arial"/>
                <a:sym typeface="Arial"/>
              </a:rPr>
              <a:t>Instituição/cidade/e-mail do orientador (se houver)</a:t>
            </a:r>
            <a:endParaRPr sz="3500" b="0" i="0" u="none" strike="noStrike" cap="none">
              <a:solidFill>
                <a:schemeClr val="dk1"/>
              </a:solidFill>
              <a:latin typeface="Arial"/>
              <a:ea typeface="Arial"/>
              <a:cs typeface="Arial"/>
              <a:sym typeface="Arial"/>
            </a:endParaRPr>
          </a:p>
          <a:p>
            <a:pPr marL="0" marR="0" lvl="0" indent="0" algn="l" rtl="0">
              <a:lnSpc>
                <a:spcPct val="100000"/>
              </a:lnSpc>
              <a:spcBef>
                <a:spcPts val="0"/>
              </a:spcBef>
              <a:spcAft>
                <a:spcPts val="0"/>
              </a:spcAft>
              <a:buClr>
                <a:schemeClr val="dk1"/>
              </a:buClr>
              <a:buSzPts val="3500"/>
              <a:buFont typeface="Arial"/>
              <a:buNone/>
            </a:pPr>
            <a:r>
              <a:rPr lang="en-US" sz="3500" b="1" i="0" u="none" strike="noStrike" cap="none">
                <a:solidFill>
                  <a:schemeClr val="dk1"/>
                </a:solidFill>
                <a:latin typeface="Arial"/>
                <a:ea typeface="Arial"/>
                <a:cs typeface="Arial"/>
                <a:sym typeface="Arial"/>
              </a:rPr>
              <a:t> </a:t>
            </a:r>
            <a:endParaRPr sz="1400" b="0" i="0" u="none" strike="noStrike" cap="none">
              <a:solidFill>
                <a:srgbClr val="000000"/>
              </a:solidFill>
              <a:latin typeface="Arial"/>
              <a:ea typeface="Arial"/>
              <a:cs typeface="Arial"/>
              <a:sym typeface="Arial"/>
            </a:endParaRPr>
          </a:p>
        </p:txBody>
      </p:sp>
      <p:sp>
        <p:nvSpPr>
          <p:cNvPr id="107" name="Google Shape;107;p1"/>
          <p:cNvSpPr txBox="1"/>
          <p:nvPr/>
        </p:nvSpPr>
        <p:spPr>
          <a:xfrm>
            <a:off x="16081375" y="18507950"/>
            <a:ext cx="15837000" cy="769500"/>
          </a:xfrm>
          <a:prstGeom prst="rect">
            <a:avLst/>
          </a:prstGeom>
          <a:noFill/>
          <a:ln>
            <a:noFill/>
          </a:ln>
        </p:spPr>
        <p:txBody>
          <a:bodyPr spcFirstLastPara="1" wrap="square" lIns="91425" tIns="45700" rIns="91425" bIns="45700" anchor="t" anchorCtr="0">
            <a:spAutoFit/>
          </a:bodyPr>
          <a:lstStyle/>
          <a:p>
            <a:pPr marL="0" marR="0" lvl="0" indent="0" algn="just" rtl="0">
              <a:lnSpc>
                <a:spcPct val="100000"/>
              </a:lnSpc>
              <a:spcBef>
                <a:spcPts val="0"/>
              </a:spcBef>
              <a:spcAft>
                <a:spcPts val="0"/>
              </a:spcAft>
              <a:buClr>
                <a:schemeClr val="dk1"/>
              </a:buClr>
              <a:buSzPts val="4400"/>
              <a:buFont typeface="Arial"/>
              <a:buNone/>
            </a:pPr>
            <a:r>
              <a:rPr lang="en-US" sz="4400">
                <a:solidFill>
                  <a:schemeClr val="dk1"/>
                </a:solidFill>
              </a:rPr>
              <a:t>Gráfico </a:t>
            </a:r>
            <a:r>
              <a:rPr lang="en-US" sz="4400" i="0" u="none" strike="noStrike" cap="none">
                <a:solidFill>
                  <a:schemeClr val="dk1"/>
                </a:solidFill>
              </a:rPr>
              <a:t>1</a:t>
            </a:r>
            <a:r>
              <a:rPr lang="en-US" sz="4400">
                <a:solidFill>
                  <a:schemeClr val="dk1"/>
                </a:solidFill>
              </a:rPr>
              <a:t> -</a:t>
            </a:r>
            <a:r>
              <a:rPr lang="en-US" sz="4400" b="1" i="0" u="none" strike="noStrike" cap="none">
                <a:solidFill>
                  <a:schemeClr val="dk1"/>
                </a:solidFill>
                <a:latin typeface="Arial"/>
                <a:ea typeface="Arial"/>
                <a:cs typeface="Arial"/>
                <a:sym typeface="Arial"/>
              </a:rPr>
              <a:t> </a:t>
            </a:r>
            <a:r>
              <a:rPr lang="en-US" sz="4400" b="0" i="0" u="none" strike="noStrike" cap="none">
                <a:solidFill>
                  <a:schemeClr val="dk1"/>
                </a:solidFill>
                <a:latin typeface="Arial"/>
                <a:ea typeface="Arial"/>
                <a:cs typeface="Arial"/>
                <a:sym typeface="Arial"/>
              </a:rPr>
              <a:t>Título</a:t>
            </a:r>
            <a:endParaRPr sz="4400" b="0" i="0" u="none" strike="noStrike" cap="none">
              <a:solidFill>
                <a:schemeClr val="dk1"/>
              </a:solidFill>
              <a:latin typeface="Arial"/>
              <a:ea typeface="Arial"/>
              <a:cs typeface="Arial"/>
              <a:sym typeface="Arial"/>
            </a:endParaRPr>
          </a:p>
        </p:txBody>
      </p:sp>
      <p:sp>
        <p:nvSpPr>
          <p:cNvPr id="108" name="Google Shape;108;p1"/>
          <p:cNvSpPr txBox="1"/>
          <p:nvPr/>
        </p:nvSpPr>
        <p:spPr>
          <a:xfrm>
            <a:off x="15986225" y="14312900"/>
            <a:ext cx="15962400" cy="4257600"/>
          </a:xfrm>
          <a:prstGeom prst="rect">
            <a:avLst/>
          </a:prstGeom>
          <a:noFill/>
          <a:ln>
            <a:noFill/>
          </a:ln>
        </p:spPr>
        <p:txBody>
          <a:bodyPr spcFirstLastPara="1" wrap="square" lIns="91425" tIns="45700" rIns="91425" bIns="45700" anchor="t" anchorCtr="0">
            <a:spAutoFit/>
          </a:bodyPr>
          <a:lstStyle/>
          <a:p>
            <a:pPr marL="0" marR="0" lvl="0" indent="971550" algn="just" rtl="0">
              <a:lnSpc>
                <a:spcPct val="100000"/>
              </a:lnSpc>
              <a:spcBef>
                <a:spcPts val="0"/>
              </a:spcBef>
              <a:spcAft>
                <a:spcPts val="0"/>
              </a:spcAft>
              <a:buClr>
                <a:schemeClr val="dk1"/>
              </a:buClr>
              <a:buSzPts val="4400"/>
              <a:buFont typeface="Arial"/>
              <a:buNone/>
            </a:pPr>
            <a:r>
              <a:rPr lang="en-US" sz="4400" b="0" i="0" u="none" strike="noStrike" cap="none" dirty="0" err="1">
                <a:solidFill>
                  <a:schemeClr val="dk1"/>
                </a:solidFill>
                <a:latin typeface="Arial"/>
                <a:ea typeface="Arial"/>
                <a:cs typeface="Arial"/>
                <a:sym typeface="Arial"/>
              </a:rPr>
              <a:t>Insira</a:t>
            </a:r>
            <a:r>
              <a:rPr lang="en-US" sz="4400" b="0" i="0" u="none" strike="noStrike" cap="none" dirty="0">
                <a:solidFill>
                  <a:schemeClr val="dk1"/>
                </a:solidFill>
                <a:latin typeface="Arial"/>
                <a:ea typeface="Arial"/>
                <a:cs typeface="Arial"/>
                <a:sym typeface="Arial"/>
              </a:rPr>
              <a:t> </a:t>
            </a:r>
            <a:r>
              <a:rPr lang="en-US" sz="4400" b="0" i="0" u="none" strike="noStrike" cap="none" dirty="0" err="1">
                <a:solidFill>
                  <a:schemeClr val="dk1"/>
                </a:solidFill>
                <a:latin typeface="Arial"/>
                <a:ea typeface="Arial"/>
                <a:cs typeface="Arial"/>
                <a:sym typeface="Arial"/>
              </a:rPr>
              <a:t>aqui</a:t>
            </a:r>
            <a:r>
              <a:rPr lang="en-US" sz="4400" b="0" i="0" u="none" strike="noStrike" cap="none" dirty="0">
                <a:solidFill>
                  <a:schemeClr val="dk1"/>
                </a:solidFill>
                <a:latin typeface="Arial"/>
                <a:ea typeface="Arial"/>
                <a:cs typeface="Arial"/>
                <a:sym typeface="Arial"/>
              </a:rPr>
              <a:t> </a:t>
            </a:r>
            <a:r>
              <a:rPr lang="en-US" sz="4400" b="0" i="0" u="none" strike="noStrike" cap="none" dirty="0" err="1">
                <a:solidFill>
                  <a:schemeClr val="dk1"/>
                </a:solidFill>
                <a:latin typeface="Arial"/>
                <a:ea typeface="Arial"/>
                <a:cs typeface="Arial"/>
                <a:sym typeface="Arial"/>
              </a:rPr>
              <a:t>os</a:t>
            </a:r>
            <a:r>
              <a:rPr lang="en-US" sz="4400" b="0" i="0" u="none" strike="noStrike" cap="none" dirty="0">
                <a:solidFill>
                  <a:schemeClr val="dk1"/>
                </a:solidFill>
                <a:latin typeface="Arial"/>
                <a:ea typeface="Arial"/>
                <a:cs typeface="Arial"/>
                <a:sym typeface="Arial"/>
              </a:rPr>
              <a:t> </a:t>
            </a:r>
            <a:r>
              <a:rPr lang="en-US" sz="4400" b="0" i="0" u="none" strike="noStrike" cap="none" dirty="0" err="1">
                <a:solidFill>
                  <a:schemeClr val="dk1"/>
                </a:solidFill>
                <a:latin typeface="Arial"/>
                <a:ea typeface="Arial"/>
                <a:cs typeface="Arial"/>
                <a:sym typeface="Arial"/>
              </a:rPr>
              <a:t>principais</a:t>
            </a:r>
            <a:r>
              <a:rPr lang="en-US" sz="4400" b="0" i="0" u="none" strike="noStrike" cap="none" dirty="0">
                <a:solidFill>
                  <a:schemeClr val="dk1"/>
                </a:solidFill>
                <a:latin typeface="Arial"/>
                <a:ea typeface="Arial"/>
                <a:cs typeface="Arial"/>
                <a:sym typeface="Arial"/>
              </a:rPr>
              <a:t> </a:t>
            </a:r>
            <a:r>
              <a:rPr lang="en-US" sz="4400" b="0" i="0" u="none" strike="noStrike" cap="none" dirty="0" err="1">
                <a:solidFill>
                  <a:schemeClr val="dk1"/>
                </a:solidFill>
                <a:latin typeface="Arial"/>
                <a:ea typeface="Arial"/>
                <a:cs typeface="Arial"/>
                <a:sym typeface="Arial"/>
              </a:rPr>
              <a:t>resultados</a:t>
            </a:r>
            <a:r>
              <a:rPr lang="en-US" sz="4400" b="0" i="0" u="none" strike="noStrike" cap="none" dirty="0">
                <a:solidFill>
                  <a:schemeClr val="dk1"/>
                </a:solidFill>
                <a:latin typeface="Arial"/>
                <a:ea typeface="Arial"/>
                <a:cs typeface="Arial"/>
                <a:sym typeface="Arial"/>
              </a:rPr>
              <a:t> e </a:t>
            </a:r>
            <a:r>
              <a:rPr lang="en-US" sz="4400" b="0" i="0" u="none" strike="noStrike" cap="none" dirty="0" err="1">
                <a:solidFill>
                  <a:schemeClr val="dk1"/>
                </a:solidFill>
                <a:latin typeface="Arial"/>
                <a:ea typeface="Arial"/>
                <a:cs typeface="Arial"/>
                <a:sym typeface="Arial"/>
              </a:rPr>
              <a:t>discussão</a:t>
            </a:r>
            <a:r>
              <a:rPr lang="en-US" sz="4400" b="0" i="0" u="none" strike="noStrike" cap="none" dirty="0">
                <a:solidFill>
                  <a:schemeClr val="dk1"/>
                </a:solidFill>
                <a:latin typeface="Arial"/>
                <a:ea typeface="Arial"/>
                <a:cs typeface="Arial"/>
                <a:sym typeface="Arial"/>
              </a:rPr>
              <a:t> </a:t>
            </a:r>
            <a:r>
              <a:rPr lang="en-US" sz="4400" b="0" i="0" u="none" strike="noStrike" cap="none" dirty="0" err="1">
                <a:solidFill>
                  <a:schemeClr val="dk1"/>
                </a:solidFill>
                <a:latin typeface="Arial"/>
                <a:ea typeface="Arial"/>
                <a:cs typeface="Arial"/>
                <a:sym typeface="Arial"/>
              </a:rPr>
              <a:t>obti</a:t>
            </a:r>
            <a:r>
              <a:rPr lang="en-US" sz="4400" dirty="0" err="1">
                <a:solidFill>
                  <a:schemeClr val="dk1"/>
                </a:solidFill>
              </a:rPr>
              <a:t>d</a:t>
            </a:r>
            <a:r>
              <a:rPr lang="en-US" sz="4400" b="0" i="0" u="none" strike="noStrike" cap="none" dirty="0" err="1">
                <a:solidFill>
                  <a:schemeClr val="dk1"/>
                </a:solidFill>
                <a:latin typeface="Arial"/>
                <a:ea typeface="Arial"/>
                <a:cs typeface="Arial"/>
                <a:sym typeface="Arial"/>
              </a:rPr>
              <a:t>os</a:t>
            </a:r>
            <a:r>
              <a:rPr lang="en-US" sz="4400" b="0" i="0" u="none" strike="noStrike" cap="none" dirty="0">
                <a:solidFill>
                  <a:schemeClr val="dk1"/>
                </a:solidFill>
                <a:latin typeface="Arial"/>
                <a:ea typeface="Arial"/>
                <a:cs typeface="Arial"/>
                <a:sym typeface="Arial"/>
              </a:rPr>
              <a:t>. </a:t>
            </a:r>
            <a:r>
              <a:rPr lang="en-US" sz="4400" dirty="0">
                <a:solidFill>
                  <a:schemeClr val="dk1"/>
                </a:solidFill>
              </a:rPr>
              <a:t>O </a:t>
            </a:r>
            <a:r>
              <a:rPr lang="en-US" sz="4400" dirty="0" err="1">
                <a:solidFill>
                  <a:schemeClr val="dk1"/>
                </a:solidFill>
              </a:rPr>
              <a:t>trabalho</a:t>
            </a:r>
            <a:r>
              <a:rPr lang="en-US" sz="4400" dirty="0">
                <a:solidFill>
                  <a:schemeClr val="dk1"/>
                </a:solidFill>
              </a:rPr>
              <a:t> </a:t>
            </a:r>
            <a:r>
              <a:rPr lang="en-US" sz="4400" dirty="0" err="1">
                <a:solidFill>
                  <a:schemeClr val="dk1"/>
                </a:solidFill>
              </a:rPr>
              <a:t>pode</a:t>
            </a:r>
            <a:r>
              <a:rPr lang="en-US" sz="4400" dirty="0">
                <a:solidFill>
                  <a:schemeClr val="dk1"/>
                </a:solidFill>
              </a:rPr>
              <a:t> </a:t>
            </a:r>
            <a:r>
              <a:rPr lang="en-US" sz="4400" dirty="0" err="1">
                <a:solidFill>
                  <a:schemeClr val="dk1"/>
                </a:solidFill>
              </a:rPr>
              <a:t>incluir</a:t>
            </a:r>
            <a:r>
              <a:rPr lang="en-US" sz="4400" dirty="0">
                <a:solidFill>
                  <a:schemeClr val="dk1"/>
                </a:solidFill>
              </a:rPr>
              <a:t> </a:t>
            </a:r>
            <a:r>
              <a:rPr lang="en-US" sz="4400" dirty="0" err="1">
                <a:solidFill>
                  <a:schemeClr val="dk1"/>
                </a:solidFill>
              </a:rPr>
              <a:t>ilustrações</a:t>
            </a:r>
            <a:r>
              <a:rPr lang="en-US" sz="4400" dirty="0">
                <a:solidFill>
                  <a:schemeClr val="dk1"/>
                </a:solidFill>
              </a:rPr>
              <a:t> (</a:t>
            </a:r>
            <a:r>
              <a:rPr lang="en-US" sz="4400" dirty="0" err="1">
                <a:solidFill>
                  <a:schemeClr val="dk1"/>
                </a:solidFill>
              </a:rPr>
              <a:t>figuras</a:t>
            </a:r>
            <a:r>
              <a:rPr lang="en-US" sz="4400" dirty="0">
                <a:solidFill>
                  <a:schemeClr val="dk1"/>
                </a:solidFill>
              </a:rPr>
              <a:t>, </a:t>
            </a:r>
            <a:r>
              <a:rPr lang="en-US" sz="4400" dirty="0" err="1">
                <a:solidFill>
                  <a:schemeClr val="dk1"/>
                </a:solidFill>
              </a:rPr>
              <a:t>gráficos</a:t>
            </a:r>
            <a:r>
              <a:rPr lang="en-US" sz="4400" dirty="0">
                <a:solidFill>
                  <a:schemeClr val="dk1"/>
                </a:solidFill>
              </a:rPr>
              <a:t>, </a:t>
            </a:r>
            <a:r>
              <a:rPr lang="en-US" sz="4400" dirty="0" err="1">
                <a:solidFill>
                  <a:schemeClr val="dk1"/>
                </a:solidFill>
              </a:rPr>
              <a:t>quadros</a:t>
            </a:r>
            <a:r>
              <a:rPr lang="en-US" sz="4400" dirty="0">
                <a:solidFill>
                  <a:schemeClr val="dk1"/>
                </a:solidFill>
              </a:rPr>
              <a:t>, </a:t>
            </a:r>
            <a:r>
              <a:rPr lang="en-US" sz="4400" dirty="0" err="1">
                <a:solidFill>
                  <a:schemeClr val="dk1"/>
                </a:solidFill>
              </a:rPr>
              <a:t>tabelas</a:t>
            </a:r>
            <a:r>
              <a:rPr lang="en-US" sz="4400" dirty="0">
                <a:solidFill>
                  <a:schemeClr val="dk1"/>
                </a:solidFill>
              </a:rPr>
              <a:t>, </a:t>
            </a:r>
            <a:r>
              <a:rPr lang="en-US" sz="4400" dirty="0" err="1">
                <a:solidFill>
                  <a:schemeClr val="dk1"/>
                </a:solidFill>
              </a:rPr>
              <a:t>fotografias</a:t>
            </a:r>
            <a:r>
              <a:rPr lang="en-US" sz="4400" dirty="0">
                <a:solidFill>
                  <a:schemeClr val="dk1"/>
                </a:solidFill>
              </a:rPr>
              <a:t>, </a:t>
            </a:r>
            <a:r>
              <a:rPr lang="en-US" sz="4400" dirty="0" err="1">
                <a:solidFill>
                  <a:schemeClr val="dk1"/>
                </a:solidFill>
              </a:rPr>
              <a:t>desenhos</a:t>
            </a:r>
            <a:r>
              <a:rPr lang="en-US" sz="4400" dirty="0">
                <a:solidFill>
                  <a:schemeClr val="dk1"/>
                </a:solidFill>
              </a:rPr>
              <a:t>, etc.). </a:t>
            </a:r>
            <a:endParaRPr sz="4400" b="0" i="0" u="none" strike="noStrike" cap="none" dirty="0">
              <a:solidFill>
                <a:schemeClr val="dk1"/>
              </a:solidFill>
              <a:latin typeface="Arial"/>
              <a:ea typeface="Arial"/>
              <a:cs typeface="Arial"/>
              <a:sym typeface="Arial"/>
            </a:endParaRPr>
          </a:p>
          <a:p>
            <a:pPr marL="0" marR="0" lvl="0" indent="1428750" algn="just" rtl="0">
              <a:lnSpc>
                <a:spcPct val="115000"/>
              </a:lnSpc>
              <a:spcBef>
                <a:spcPts val="0"/>
              </a:spcBef>
              <a:spcAft>
                <a:spcPts val="0"/>
              </a:spcAft>
              <a:buClr>
                <a:schemeClr val="dk1"/>
              </a:buClr>
              <a:buSzPts val="4400"/>
              <a:buFont typeface="Arial"/>
              <a:buNone/>
            </a:pPr>
            <a:endParaRPr sz="4400" dirty="0">
              <a:solidFill>
                <a:schemeClr val="dk1"/>
              </a:solidFill>
            </a:endParaRPr>
          </a:p>
          <a:p>
            <a:pPr marL="0" marR="0" lvl="0" indent="977900" algn="just" rtl="0">
              <a:lnSpc>
                <a:spcPct val="100000"/>
              </a:lnSpc>
              <a:spcBef>
                <a:spcPts val="0"/>
              </a:spcBef>
              <a:spcAft>
                <a:spcPts val="0"/>
              </a:spcAft>
              <a:buClr>
                <a:schemeClr val="dk1"/>
              </a:buClr>
              <a:buSzPts val="4400"/>
              <a:buFont typeface="Arial"/>
              <a:buNone/>
            </a:pPr>
            <a:endParaRPr sz="4400" b="0" i="0" u="none" strike="noStrike" cap="none" dirty="0">
              <a:solidFill>
                <a:schemeClr val="dk1"/>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4400"/>
              <a:buFont typeface="Arial"/>
              <a:buNone/>
            </a:pPr>
            <a:endParaRPr sz="4400" b="0" i="0" u="none" strike="noStrike" cap="none" dirty="0">
              <a:solidFill>
                <a:schemeClr val="dk1"/>
              </a:solidFill>
              <a:latin typeface="Arial"/>
              <a:ea typeface="Arial"/>
              <a:cs typeface="Arial"/>
              <a:sym typeface="Arial"/>
            </a:endParaRPr>
          </a:p>
        </p:txBody>
      </p:sp>
      <p:sp>
        <p:nvSpPr>
          <p:cNvPr id="109" name="Google Shape;109;p1"/>
          <p:cNvSpPr txBox="1"/>
          <p:nvPr/>
        </p:nvSpPr>
        <p:spPr>
          <a:xfrm>
            <a:off x="696912" y="41759187"/>
            <a:ext cx="15976600" cy="1446212"/>
          </a:xfrm>
          <a:prstGeom prst="rect">
            <a:avLst/>
          </a:prstGeom>
          <a:noFill/>
          <a:ln>
            <a:noFill/>
          </a:ln>
        </p:spPr>
        <p:txBody>
          <a:bodyPr spcFirstLastPara="1" wrap="square" lIns="91425" tIns="45700" rIns="91425" bIns="45700" anchor="t" anchorCtr="0">
            <a:spAutoFit/>
          </a:bodyPr>
          <a:lstStyle/>
          <a:p>
            <a:pPr marL="0" marR="0" lvl="0" indent="0" algn="just" rtl="0">
              <a:lnSpc>
                <a:spcPct val="100000"/>
              </a:lnSpc>
              <a:spcBef>
                <a:spcPts val="0"/>
              </a:spcBef>
              <a:spcAft>
                <a:spcPts val="0"/>
              </a:spcAft>
              <a:buClr>
                <a:schemeClr val="dk1"/>
              </a:buClr>
              <a:buSzPts val="4400"/>
              <a:buFont typeface="Arial"/>
              <a:buNone/>
            </a:pPr>
            <a:r>
              <a:rPr lang="en-US" sz="4400" b="0" i="0" u="none" strike="noStrike" cap="none">
                <a:solidFill>
                  <a:schemeClr val="dk1"/>
                </a:solidFill>
                <a:latin typeface="Arial"/>
                <a:ea typeface="Arial"/>
                <a:cs typeface="Arial"/>
                <a:sym typeface="Arial"/>
              </a:rPr>
              <a:t>.</a:t>
            </a:r>
            <a:endParaRPr sz="1400" b="0" i="0" u="none" strike="noStrike" cap="none">
              <a:solidFill>
                <a:srgbClr val="000000"/>
              </a:solidFill>
              <a:latin typeface="Arial"/>
              <a:ea typeface="Arial"/>
              <a:cs typeface="Arial"/>
              <a:sym typeface="Arial"/>
            </a:endParaRPr>
          </a:p>
          <a:p>
            <a:pPr marL="0" marR="0" lvl="0" indent="0" algn="just" rtl="0">
              <a:lnSpc>
                <a:spcPct val="100000"/>
              </a:lnSpc>
              <a:spcBef>
                <a:spcPts val="0"/>
              </a:spcBef>
              <a:spcAft>
                <a:spcPts val="0"/>
              </a:spcAft>
              <a:buClr>
                <a:schemeClr val="dk1"/>
              </a:buClr>
              <a:buSzPts val="4400"/>
              <a:buFont typeface="Arial"/>
              <a:buNone/>
            </a:pPr>
            <a:r>
              <a:rPr lang="en-US" sz="4400" b="0" i="0" u="none" strike="noStrike" cap="none">
                <a:solidFill>
                  <a:schemeClr val="dk1"/>
                </a:solidFill>
                <a:latin typeface="Arial"/>
                <a:ea typeface="Arial"/>
                <a:cs typeface="Arial"/>
                <a:sym typeface="Arial"/>
              </a:rPr>
              <a:t>.</a:t>
            </a:r>
            <a:endParaRPr sz="1400" b="0" i="0" u="none" strike="noStrike" cap="none">
              <a:solidFill>
                <a:srgbClr val="000000"/>
              </a:solidFill>
              <a:latin typeface="Arial"/>
              <a:ea typeface="Arial"/>
              <a:cs typeface="Arial"/>
              <a:sym typeface="Arial"/>
            </a:endParaRPr>
          </a:p>
        </p:txBody>
      </p:sp>
      <p:sp>
        <p:nvSpPr>
          <p:cNvPr id="110" name="Google Shape;110;p1"/>
          <p:cNvSpPr txBox="1"/>
          <p:nvPr/>
        </p:nvSpPr>
        <p:spPr>
          <a:xfrm>
            <a:off x="696900" y="40874950"/>
            <a:ext cx="30815700" cy="1662300"/>
          </a:xfrm>
          <a:prstGeom prst="rect">
            <a:avLst/>
          </a:prstGeom>
          <a:noFill/>
          <a:ln>
            <a:noFill/>
          </a:ln>
        </p:spPr>
        <p:txBody>
          <a:bodyPr spcFirstLastPara="1" wrap="square" lIns="91425" tIns="45700" rIns="91425" bIns="45700" anchor="t" anchorCtr="0">
            <a:spAutoFit/>
          </a:bodyPr>
          <a:lstStyle/>
          <a:p>
            <a:pPr marL="0" marR="0" lvl="0" indent="0" algn="just" rtl="0">
              <a:lnSpc>
                <a:spcPct val="100000"/>
              </a:lnSpc>
              <a:spcBef>
                <a:spcPts val="0"/>
              </a:spcBef>
              <a:spcAft>
                <a:spcPts val="0"/>
              </a:spcAft>
              <a:buClr>
                <a:schemeClr val="dk1"/>
              </a:buClr>
              <a:buSzPts val="4400"/>
              <a:buFont typeface="Arial"/>
              <a:buNone/>
            </a:pPr>
            <a:r>
              <a:rPr lang="en-US" sz="4400" b="0" i="0" u="none" strike="noStrike" cap="none">
                <a:solidFill>
                  <a:schemeClr val="dk1"/>
                </a:solidFill>
                <a:latin typeface="Arial"/>
                <a:ea typeface="Arial"/>
                <a:cs typeface="Arial"/>
                <a:sym typeface="Arial"/>
              </a:rPr>
              <a:t>Caso houver, indicar apoio de editais, convênios ou parcerias </a:t>
            </a:r>
            <a:endParaRPr sz="4400" b="0" i="0" u="none" strike="noStrike" cap="none">
              <a:solidFill>
                <a:schemeClr val="dk1"/>
              </a:solidFill>
              <a:latin typeface="Arial"/>
              <a:ea typeface="Arial"/>
              <a:cs typeface="Arial"/>
              <a:sym typeface="Arial"/>
            </a:endParaRPr>
          </a:p>
          <a:p>
            <a:pPr marL="0" marR="0" lvl="0" indent="0" algn="just" rtl="0">
              <a:lnSpc>
                <a:spcPct val="100000"/>
              </a:lnSpc>
              <a:spcBef>
                <a:spcPts val="0"/>
              </a:spcBef>
              <a:spcAft>
                <a:spcPts val="0"/>
              </a:spcAft>
              <a:buClr>
                <a:schemeClr val="dk1"/>
              </a:buClr>
              <a:buSzPts val="4400"/>
              <a:buFont typeface="Arial"/>
              <a:buNone/>
            </a:pPr>
            <a:r>
              <a:rPr lang="en-US" sz="4400" b="0" i="0" u="none" strike="noStrike" cap="none">
                <a:solidFill>
                  <a:schemeClr val="dk1"/>
                </a:solidFill>
                <a:latin typeface="Arial"/>
                <a:ea typeface="Arial"/>
                <a:cs typeface="Arial"/>
                <a:sym typeface="Arial"/>
              </a:rPr>
              <a:t>(</a:t>
            </a:r>
            <a:r>
              <a:rPr lang="en-US" sz="4400">
                <a:solidFill>
                  <a:schemeClr val="dk1"/>
                </a:solidFill>
              </a:rPr>
              <a:t>E</a:t>
            </a:r>
            <a:r>
              <a:rPr lang="en-US" sz="4400" b="0" i="0" u="none" strike="noStrike" cap="none">
                <a:solidFill>
                  <a:schemeClr val="dk1"/>
                </a:solidFill>
                <a:latin typeface="Arial"/>
                <a:ea typeface="Arial"/>
                <a:cs typeface="Arial"/>
                <a:sym typeface="Arial"/>
              </a:rPr>
              <a:t>xemplo de escrita</a:t>
            </a:r>
            <a:r>
              <a:rPr lang="en-US" sz="4400">
                <a:solidFill>
                  <a:schemeClr val="dk1"/>
                </a:solidFill>
              </a:rPr>
              <a:t>: Projeto financiado pela  </a:t>
            </a:r>
            <a:r>
              <a:rPr lang="en-US" sz="4400" b="0" i="0" u="none" strike="noStrike" cap="none">
                <a:solidFill>
                  <a:schemeClr val="dk1"/>
                </a:solidFill>
                <a:latin typeface="Arial"/>
                <a:ea typeface="Arial"/>
                <a:cs typeface="Arial"/>
                <a:sym typeface="Arial"/>
              </a:rPr>
              <a:t>PROEPPI/IFPR </a:t>
            </a:r>
            <a:r>
              <a:rPr lang="en-US" sz="4400">
                <a:solidFill>
                  <a:schemeClr val="dk1"/>
                </a:solidFill>
              </a:rPr>
              <a:t>- </a:t>
            </a:r>
            <a:r>
              <a:rPr lang="en-US" sz="4400" b="0" i="0" u="none" strike="noStrike" cap="none">
                <a:solidFill>
                  <a:schemeClr val="dk1"/>
                </a:solidFill>
                <a:latin typeface="Arial"/>
                <a:ea typeface="Arial"/>
                <a:cs typeface="Arial"/>
                <a:sym typeface="Arial"/>
              </a:rPr>
              <a:t>PIBIC-Jr</a:t>
            </a:r>
            <a:r>
              <a:rPr lang="en-US" sz="4400">
                <a:solidFill>
                  <a:schemeClr val="dk1"/>
                </a:solidFill>
              </a:rPr>
              <a:t>.</a:t>
            </a:r>
            <a:endParaRPr sz="4400">
              <a:solidFill>
                <a:schemeClr val="dk1"/>
              </a:solidFill>
            </a:endParaRPr>
          </a:p>
          <a:p>
            <a:pPr marL="0" marR="0" lvl="0" indent="0" algn="just" rtl="0">
              <a:lnSpc>
                <a:spcPct val="100000"/>
              </a:lnSpc>
              <a:spcBef>
                <a:spcPts val="0"/>
              </a:spcBef>
              <a:spcAft>
                <a:spcPts val="0"/>
              </a:spcAft>
              <a:buClr>
                <a:schemeClr val="dk1"/>
              </a:buClr>
              <a:buSzPts val="4400"/>
              <a:buFont typeface="Arial"/>
              <a:buNone/>
            </a:pPr>
            <a:endParaRPr sz="1400" b="0" i="0" u="none" strike="noStrike" cap="none">
              <a:solidFill>
                <a:srgbClr val="000000"/>
              </a:solidFill>
              <a:latin typeface="Arial"/>
              <a:ea typeface="Arial"/>
              <a:cs typeface="Arial"/>
              <a:sym typeface="Arial"/>
            </a:endParaRPr>
          </a:p>
        </p:txBody>
      </p:sp>
      <p:sp>
        <p:nvSpPr>
          <p:cNvPr id="111" name="Google Shape;111;p1"/>
          <p:cNvSpPr txBox="1"/>
          <p:nvPr/>
        </p:nvSpPr>
        <p:spPr>
          <a:xfrm>
            <a:off x="16019450" y="23890025"/>
            <a:ext cx="15837000" cy="646500"/>
          </a:xfrm>
          <a:prstGeom prst="rect">
            <a:avLst/>
          </a:prstGeom>
          <a:noFill/>
          <a:ln>
            <a:noFill/>
          </a:ln>
        </p:spPr>
        <p:txBody>
          <a:bodyPr spcFirstLastPara="1" wrap="square" lIns="91425" tIns="45700" rIns="91425" bIns="45700" anchor="t" anchorCtr="0">
            <a:spAutoFit/>
          </a:bodyPr>
          <a:lstStyle/>
          <a:p>
            <a:pPr marL="0" marR="0" lvl="0" indent="0" algn="just" rtl="0">
              <a:lnSpc>
                <a:spcPct val="100000"/>
              </a:lnSpc>
              <a:spcBef>
                <a:spcPts val="0"/>
              </a:spcBef>
              <a:spcAft>
                <a:spcPts val="0"/>
              </a:spcAft>
              <a:buClr>
                <a:schemeClr val="dk1"/>
              </a:buClr>
              <a:buSzPts val="4400"/>
              <a:buFont typeface="Arial"/>
              <a:buNone/>
            </a:pPr>
            <a:r>
              <a:rPr lang="en-US" sz="3600">
                <a:solidFill>
                  <a:schemeClr val="dk1"/>
                </a:solidFill>
              </a:rPr>
              <a:t>Fonte: Autor (ano)</a:t>
            </a:r>
            <a:endParaRPr sz="4400" b="0" i="0" u="none" strike="noStrike" cap="none">
              <a:solidFill>
                <a:schemeClr val="dk1"/>
              </a:solidFill>
              <a:latin typeface="Arial"/>
              <a:ea typeface="Arial"/>
              <a:cs typeface="Arial"/>
              <a:sym typeface="Arial"/>
            </a:endParaRPr>
          </a:p>
        </p:txBody>
      </p:sp>
      <p:pic>
        <p:nvPicPr>
          <p:cNvPr id="112" name="Google Shape;112;p1"/>
          <p:cNvPicPr preferRelativeResize="0"/>
          <p:nvPr/>
        </p:nvPicPr>
        <p:blipFill>
          <a:blip r:embed="rId5">
            <a:alphaModFix/>
          </a:blip>
          <a:stretch>
            <a:fillRect/>
          </a:stretch>
        </p:blipFill>
        <p:spPr>
          <a:xfrm>
            <a:off x="16111535" y="19305938"/>
            <a:ext cx="6295973" cy="4407174"/>
          </a:xfrm>
          <a:prstGeom prst="rect">
            <a:avLst/>
          </a:prstGeom>
          <a:noFill/>
          <a:ln>
            <a:noFill/>
          </a:ln>
        </p:spPr>
      </p:pic>
      <p:pic>
        <p:nvPicPr>
          <p:cNvPr id="113" name="Google Shape;113;p1"/>
          <p:cNvPicPr preferRelativeResize="0"/>
          <p:nvPr/>
        </p:nvPicPr>
        <p:blipFill>
          <a:blip r:embed="rId6">
            <a:alphaModFix/>
          </a:blip>
          <a:stretch>
            <a:fillRect/>
          </a:stretch>
        </p:blipFill>
        <p:spPr>
          <a:xfrm>
            <a:off x="2546350" y="0"/>
            <a:ext cx="27161000" cy="4074150"/>
          </a:xfrm>
          <a:prstGeom prst="rect">
            <a:avLst/>
          </a:prstGeom>
          <a:noFill/>
          <a:ln>
            <a:noFill/>
          </a:ln>
        </p:spPr>
      </p:pic>
      <p:sp>
        <p:nvSpPr>
          <p:cNvPr id="114" name="Google Shape;114;p1"/>
          <p:cNvSpPr/>
          <p:nvPr/>
        </p:nvSpPr>
        <p:spPr>
          <a:xfrm>
            <a:off x="8075" y="0"/>
            <a:ext cx="2676300" cy="4074000"/>
          </a:xfrm>
          <a:prstGeom prst="rect">
            <a:avLst/>
          </a:prstGeom>
          <a:solidFill>
            <a:schemeClr val="lt1"/>
          </a:solidFill>
          <a:ln w="9525"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Calibri"/>
              <a:ea typeface="Calibri"/>
              <a:cs typeface="Calibri"/>
              <a:sym typeface="Calibri"/>
            </a:endParaRPr>
          </a:p>
        </p:txBody>
      </p:sp>
      <p:sp>
        <p:nvSpPr>
          <p:cNvPr id="115" name="Google Shape;115;p1"/>
          <p:cNvSpPr/>
          <p:nvPr/>
        </p:nvSpPr>
        <p:spPr>
          <a:xfrm>
            <a:off x="29585225" y="0"/>
            <a:ext cx="2819100" cy="4074000"/>
          </a:xfrm>
          <a:prstGeom prst="rect">
            <a:avLst/>
          </a:prstGeom>
          <a:solidFill>
            <a:schemeClr val="lt1"/>
          </a:solidFill>
          <a:ln w="9525"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Calibri"/>
              <a:ea typeface="Calibri"/>
              <a:cs typeface="Calibri"/>
              <a:sym typeface="Calibri"/>
            </a:endParaRPr>
          </a:p>
        </p:txBody>
      </p:sp>
    </p:spTree>
  </p:cSld>
  <p:clrMapOvr>
    <a:masterClrMapping/>
  </p:clrMapOvr>
</p:sld>
</file>

<file path=ppt/theme/theme1.xml><?xml version="1.0" encoding="utf-8"?>
<a:theme xmlns:a="http://schemas.openxmlformats.org/drawingml/2006/main" name="Tema do Office">
  <a:themeElements>
    <a:clrScheme name="Escritório">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262</Words>
  <Application>Microsoft Office PowerPoint</Application>
  <PresentationFormat>Personalizar</PresentationFormat>
  <Paragraphs>38</Paragraphs>
  <Slides>1</Slides>
  <Notes>1</Notes>
  <HiddenSlides>0</HiddenSlides>
  <MMClips>0</MMClips>
  <ScaleCrop>false</ScaleCrop>
  <HeadingPairs>
    <vt:vector size="6" baseType="variant">
      <vt:variant>
        <vt:lpstr>Fontes usadas</vt:lpstr>
      </vt:variant>
      <vt:variant>
        <vt:i4>2</vt:i4>
      </vt:variant>
      <vt:variant>
        <vt:lpstr>Tema</vt:lpstr>
      </vt:variant>
      <vt:variant>
        <vt:i4>1</vt:i4>
      </vt:variant>
      <vt:variant>
        <vt:lpstr>Títulos de slides</vt:lpstr>
      </vt:variant>
      <vt:variant>
        <vt:i4>1</vt:i4>
      </vt:variant>
    </vt:vector>
  </HeadingPairs>
  <TitlesOfParts>
    <vt:vector size="4" baseType="lpstr">
      <vt:lpstr>Arial</vt:lpstr>
      <vt:lpstr>Calibri</vt:lpstr>
      <vt:lpstr>Tema do Office</vt:lpstr>
      <vt:lpstr>   INSIRA AQUI O TÍTULO COMO ENVIADO NO RESUMO  Nome do autor1, Nome do coautor 1, Nome do coautor 2, Nome do coautor 3, Nome do coautor 4, Nome do Coautor 5, Nome do orientador (se houver)2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BrunoMSoares</dc:creator>
  <cp:lastModifiedBy>Márcia Barbosa</cp:lastModifiedBy>
  <cp:revision>1</cp:revision>
  <dcterms:created xsi:type="dcterms:W3CDTF">2010-05-21T15:04:22Z</dcterms:created>
  <dcterms:modified xsi:type="dcterms:W3CDTF">2024-09-16T19:44:20Z</dcterms:modified>
</cp:coreProperties>
</file>