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2404050" cy="43205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08">
          <p15:clr>
            <a:srgbClr val="000000"/>
          </p15:clr>
        </p15:guide>
        <p15:guide id="2" pos="10206">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XqaAKDe2qlMfYLg4+8esEFdjv7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8" d="100"/>
          <a:sy n="28" d="100"/>
        </p:scale>
        <p:origin x="552" y="138"/>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5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‹nº›</a:t>
            </a:fld>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1: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2430304" y="13421680"/>
            <a:ext cx="27543443" cy="9261158"/>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4860608" y="24483060"/>
            <a:ext cx="22682835" cy="11041380"/>
          </a:xfrm>
          <a:prstGeom prst="rect">
            <a:avLst/>
          </a:prstGeom>
          <a:noFill/>
          <a:ln>
            <a:noFill/>
          </a:ln>
        </p:spPr>
        <p:txBody>
          <a:bodyPr spcFirstLastPara="1" wrap="square" lIns="432050" tIns="216025" rIns="432050" bIns="216025" anchor="t" anchorCtr="0">
            <a:noAutofit/>
          </a:bodyPr>
          <a:lstStyle>
            <a:lvl1pPr lvl="0" algn="ctr">
              <a:lnSpc>
                <a:spcPct val="100000"/>
              </a:lnSpc>
              <a:spcBef>
                <a:spcPts val="3020"/>
              </a:spcBef>
              <a:spcAft>
                <a:spcPts val="0"/>
              </a:spcAft>
              <a:buClr>
                <a:srgbClr val="888888"/>
              </a:buClr>
              <a:buSzPts val="15100"/>
              <a:buNone/>
              <a:defRPr>
                <a:solidFill>
                  <a:srgbClr val="888888"/>
                </a:solidFill>
              </a:defRPr>
            </a:lvl1pPr>
            <a:lvl2pPr lvl="1" algn="ctr">
              <a:lnSpc>
                <a:spcPct val="100000"/>
              </a:lnSpc>
              <a:spcBef>
                <a:spcPts val="2640"/>
              </a:spcBef>
              <a:spcAft>
                <a:spcPts val="0"/>
              </a:spcAft>
              <a:buClr>
                <a:srgbClr val="888888"/>
              </a:buClr>
              <a:buSzPts val="13200"/>
              <a:buNone/>
              <a:defRPr>
                <a:solidFill>
                  <a:srgbClr val="888888"/>
                </a:solidFill>
              </a:defRPr>
            </a:lvl2pPr>
            <a:lvl3pPr lvl="2" algn="ctr">
              <a:lnSpc>
                <a:spcPct val="100000"/>
              </a:lnSpc>
              <a:spcBef>
                <a:spcPts val="2260"/>
              </a:spcBef>
              <a:spcAft>
                <a:spcPts val="0"/>
              </a:spcAft>
              <a:buClr>
                <a:srgbClr val="888888"/>
              </a:buClr>
              <a:buSzPts val="11300"/>
              <a:buNone/>
              <a:defRPr>
                <a:solidFill>
                  <a:srgbClr val="888888"/>
                </a:solidFill>
              </a:defRPr>
            </a:lvl3pPr>
            <a:lvl4pPr lvl="3" algn="ctr">
              <a:lnSpc>
                <a:spcPct val="100000"/>
              </a:lnSpc>
              <a:spcBef>
                <a:spcPts val="1900"/>
              </a:spcBef>
              <a:spcAft>
                <a:spcPts val="0"/>
              </a:spcAft>
              <a:buClr>
                <a:srgbClr val="888888"/>
              </a:buClr>
              <a:buSzPts val="9500"/>
              <a:buNone/>
              <a:defRPr>
                <a:solidFill>
                  <a:srgbClr val="888888"/>
                </a:solidFill>
              </a:defRPr>
            </a:lvl4pPr>
            <a:lvl5pPr lvl="4" algn="ctr">
              <a:lnSpc>
                <a:spcPct val="100000"/>
              </a:lnSpc>
              <a:spcBef>
                <a:spcPts val="1900"/>
              </a:spcBef>
              <a:spcAft>
                <a:spcPts val="0"/>
              </a:spcAft>
              <a:buClr>
                <a:srgbClr val="888888"/>
              </a:buClr>
              <a:buSzPts val="9500"/>
              <a:buNone/>
              <a:defRPr>
                <a:solidFill>
                  <a:srgbClr val="888888"/>
                </a:solidFill>
              </a:defRPr>
            </a:lvl5pPr>
            <a:lvl6pPr lvl="5" algn="ctr">
              <a:lnSpc>
                <a:spcPct val="100000"/>
              </a:lnSpc>
              <a:spcBef>
                <a:spcPts val="1900"/>
              </a:spcBef>
              <a:spcAft>
                <a:spcPts val="0"/>
              </a:spcAft>
              <a:buClr>
                <a:srgbClr val="888888"/>
              </a:buClr>
              <a:buSzPts val="9500"/>
              <a:buNone/>
              <a:defRPr>
                <a:solidFill>
                  <a:srgbClr val="888888"/>
                </a:solidFill>
              </a:defRPr>
            </a:lvl6pPr>
            <a:lvl7pPr lvl="6" algn="ctr">
              <a:lnSpc>
                <a:spcPct val="100000"/>
              </a:lnSpc>
              <a:spcBef>
                <a:spcPts val="1900"/>
              </a:spcBef>
              <a:spcAft>
                <a:spcPts val="0"/>
              </a:spcAft>
              <a:buClr>
                <a:srgbClr val="888888"/>
              </a:buClr>
              <a:buSzPts val="9500"/>
              <a:buNone/>
              <a:defRPr>
                <a:solidFill>
                  <a:srgbClr val="888888"/>
                </a:solidFill>
              </a:defRPr>
            </a:lvl7pPr>
            <a:lvl8pPr lvl="7" algn="ctr">
              <a:lnSpc>
                <a:spcPct val="100000"/>
              </a:lnSpc>
              <a:spcBef>
                <a:spcPts val="1900"/>
              </a:spcBef>
              <a:spcAft>
                <a:spcPts val="0"/>
              </a:spcAft>
              <a:buClr>
                <a:srgbClr val="888888"/>
              </a:buClr>
              <a:buSzPts val="9500"/>
              <a:buNone/>
              <a:defRPr>
                <a:solidFill>
                  <a:srgbClr val="888888"/>
                </a:solidFill>
              </a:defRPr>
            </a:lvl8pPr>
            <a:lvl9pPr lvl="8" algn="ctr">
              <a:lnSpc>
                <a:spcPct val="100000"/>
              </a:lnSpc>
              <a:spcBef>
                <a:spcPts val="1900"/>
              </a:spcBef>
              <a:spcAft>
                <a:spcPts val="0"/>
              </a:spcAft>
              <a:buClr>
                <a:srgbClr val="888888"/>
              </a:buClr>
              <a:buSzPts val="9500"/>
              <a:buNone/>
              <a:defRPr>
                <a:solidFill>
                  <a:srgbClr val="888888"/>
                </a:solidFill>
              </a:defRPr>
            </a:lvl9pPr>
          </a:lstStyle>
          <a:p>
            <a:endParaRPr/>
          </a:p>
        </p:txBody>
      </p:sp>
      <p:sp>
        <p:nvSpPr>
          <p:cNvPr id="18" name="Google Shape;18;p3"/>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2559697" y="27763474"/>
            <a:ext cx="27543443" cy="8581073"/>
          </a:xfrm>
          <a:prstGeom prst="rect">
            <a:avLst/>
          </a:prstGeom>
          <a:noFill/>
          <a:ln>
            <a:noFill/>
          </a:ln>
        </p:spPr>
        <p:txBody>
          <a:bodyPr spcFirstLastPara="1" wrap="square" lIns="432050" tIns="216025" rIns="432050" bIns="216025" anchor="t" anchorCtr="0">
            <a:noAutofit/>
          </a:bodyPr>
          <a:lstStyle>
            <a:lvl1pPr lvl="0" algn="l">
              <a:lnSpc>
                <a:spcPct val="100000"/>
              </a:lnSpc>
              <a:spcBef>
                <a:spcPts val="0"/>
              </a:spcBef>
              <a:spcAft>
                <a:spcPts val="0"/>
              </a:spcAft>
              <a:buSzPts val="1400"/>
              <a:buNone/>
              <a:defRPr sz="189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4" name="Google Shape;74;p12"/>
          <p:cNvSpPr txBox="1">
            <a:spLocks noGrp="1"/>
          </p:cNvSpPr>
          <p:nvPr>
            <p:ph type="body" idx="1"/>
          </p:nvPr>
        </p:nvSpPr>
        <p:spPr>
          <a:xfrm>
            <a:off x="2559697" y="18312295"/>
            <a:ext cx="27543443" cy="9451178"/>
          </a:xfrm>
          <a:prstGeom prst="rect">
            <a:avLst/>
          </a:prstGeom>
          <a:noFill/>
          <a:ln>
            <a:noFill/>
          </a:ln>
        </p:spPr>
        <p:txBody>
          <a:bodyPr spcFirstLastPara="1" wrap="square" lIns="432050" tIns="216025" rIns="432050" bIns="216025" anchor="b" anchorCtr="0">
            <a:noAutofit/>
          </a:bodyPr>
          <a:lstStyle>
            <a:lvl1pPr marL="457200" lvl="0" indent="-228600" algn="l">
              <a:lnSpc>
                <a:spcPct val="100000"/>
              </a:lnSpc>
              <a:spcBef>
                <a:spcPts val="1900"/>
              </a:spcBef>
              <a:spcAft>
                <a:spcPts val="0"/>
              </a:spcAft>
              <a:buClr>
                <a:srgbClr val="888888"/>
              </a:buClr>
              <a:buSzPts val="9500"/>
              <a:buNone/>
              <a:defRPr sz="9500">
                <a:solidFill>
                  <a:srgbClr val="888888"/>
                </a:solidFill>
              </a:defRPr>
            </a:lvl1pPr>
            <a:lvl2pPr marL="914400" lvl="1" indent="-228600" algn="l">
              <a:lnSpc>
                <a:spcPct val="100000"/>
              </a:lnSpc>
              <a:spcBef>
                <a:spcPts val="1700"/>
              </a:spcBef>
              <a:spcAft>
                <a:spcPts val="0"/>
              </a:spcAft>
              <a:buClr>
                <a:srgbClr val="888888"/>
              </a:buClr>
              <a:buSzPts val="8500"/>
              <a:buNone/>
              <a:defRPr sz="8500">
                <a:solidFill>
                  <a:srgbClr val="888888"/>
                </a:solidFill>
              </a:defRPr>
            </a:lvl2pPr>
            <a:lvl3pPr marL="1371600" lvl="2" indent="-228600" algn="l">
              <a:lnSpc>
                <a:spcPct val="100000"/>
              </a:lnSpc>
              <a:spcBef>
                <a:spcPts val="1520"/>
              </a:spcBef>
              <a:spcAft>
                <a:spcPts val="0"/>
              </a:spcAft>
              <a:buClr>
                <a:srgbClr val="888888"/>
              </a:buClr>
              <a:buSzPts val="7600"/>
              <a:buNone/>
              <a:defRPr sz="7600">
                <a:solidFill>
                  <a:srgbClr val="888888"/>
                </a:solidFill>
              </a:defRPr>
            </a:lvl3pPr>
            <a:lvl4pPr marL="1828800" lvl="3" indent="-228600" algn="l">
              <a:lnSpc>
                <a:spcPct val="100000"/>
              </a:lnSpc>
              <a:spcBef>
                <a:spcPts val="1320"/>
              </a:spcBef>
              <a:spcAft>
                <a:spcPts val="0"/>
              </a:spcAft>
              <a:buClr>
                <a:srgbClr val="888888"/>
              </a:buClr>
              <a:buSzPts val="6600"/>
              <a:buNone/>
              <a:defRPr sz="6600">
                <a:solidFill>
                  <a:srgbClr val="888888"/>
                </a:solidFill>
              </a:defRPr>
            </a:lvl4pPr>
            <a:lvl5pPr marL="2286000" lvl="4" indent="-228600" algn="l">
              <a:lnSpc>
                <a:spcPct val="100000"/>
              </a:lnSpc>
              <a:spcBef>
                <a:spcPts val="1320"/>
              </a:spcBef>
              <a:spcAft>
                <a:spcPts val="0"/>
              </a:spcAft>
              <a:buClr>
                <a:srgbClr val="888888"/>
              </a:buClr>
              <a:buSzPts val="6600"/>
              <a:buNone/>
              <a:defRPr sz="6600">
                <a:solidFill>
                  <a:srgbClr val="888888"/>
                </a:solidFill>
              </a:defRPr>
            </a:lvl5pPr>
            <a:lvl6pPr marL="2743200" lvl="5" indent="-228600" algn="l">
              <a:lnSpc>
                <a:spcPct val="100000"/>
              </a:lnSpc>
              <a:spcBef>
                <a:spcPts val="1320"/>
              </a:spcBef>
              <a:spcAft>
                <a:spcPts val="0"/>
              </a:spcAft>
              <a:buClr>
                <a:srgbClr val="888888"/>
              </a:buClr>
              <a:buSzPts val="6600"/>
              <a:buNone/>
              <a:defRPr sz="6600">
                <a:solidFill>
                  <a:srgbClr val="888888"/>
                </a:solidFill>
              </a:defRPr>
            </a:lvl6pPr>
            <a:lvl7pPr marL="3200400" lvl="6" indent="-228600" algn="l">
              <a:lnSpc>
                <a:spcPct val="100000"/>
              </a:lnSpc>
              <a:spcBef>
                <a:spcPts val="1320"/>
              </a:spcBef>
              <a:spcAft>
                <a:spcPts val="0"/>
              </a:spcAft>
              <a:buClr>
                <a:srgbClr val="888888"/>
              </a:buClr>
              <a:buSzPts val="6600"/>
              <a:buNone/>
              <a:defRPr sz="6600">
                <a:solidFill>
                  <a:srgbClr val="888888"/>
                </a:solidFill>
              </a:defRPr>
            </a:lvl7pPr>
            <a:lvl8pPr marL="3657600" lvl="7" indent="-228600" algn="l">
              <a:lnSpc>
                <a:spcPct val="100000"/>
              </a:lnSpc>
              <a:spcBef>
                <a:spcPts val="1320"/>
              </a:spcBef>
              <a:spcAft>
                <a:spcPts val="0"/>
              </a:spcAft>
              <a:buClr>
                <a:srgbClr val="888888"/>
              </a:buClr>
              <a:buSzPts val="6600"/>
              <a:buNone/>
              <a:defRPr sz="6600">
                <a:solidFill>
                  <a:srgbClr val="888888"/>
                </a:solidFill>
              </a:defRPr>
            </a:lvl8pPr>
            <a:lvl9pPr marL="4114800" lvl="8" indent="-228600" algn="l">
              <a:lnSpc>
                <a:spcPct val="100000"/>
              </a:lnSpc>
              <a:spcBef>
                <a:spcPts val="1320"/>
              </a:spcBef>
              <a:spcAft>
                <a:spcPts val="0"/>
              </a:spcAft>
              <a:buClr>
                <a:srgbClr val="888888"/>
              </a:buClr>
              <a:buSzPts val="6600"/>
              <a:buNone/>
              <a:defRPr sz="6600">
                <a:solidFill>
                  <a:srgbClr val="888888"/>
                </a:solidFill>
              </a:defRPr>
            </a:lvl9pPr>
          </a:lstStyle>
          <a:p>
            <a:endParaRPr/>
          </a:p>
        </p:txBody>
      </p:sp>
      <p:sp>
        <p:nvSpPr>
          <p:cNvPr id="75" name="Google Shape;75;p12"/>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1620837" y="1730375"/>
            <a:ext cx="29162375" cy="7200900"/>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0" name="Google Shape;80;p13"/>
          <p:cNvSpPr txBox="1">
            <a:spLocks noGrp="1"/>
          </p:cNvSpPr>
          <p:nvPr>
            <p:ph type="body" idx="1"/>
          </p:nvPr>
        </p:nvSpPr>
        <p:spPr>
          <a:xfrm>
            <a:off x="1620837" y="10080625"/>
            <a:ext cx="29162375" cy="28514675"/>
          </a:xfrm>
          <a:prstGeom prst="rect">
            <a:avLst/>
          </a:prstGeom>
          <a:noFill/>
          <a:ln>
            <a:noFill/>
          </a:ln>
        </p:spPr>
        <p:txBody>
          <a:bodyPr spcFirstLastPara="1" wrap="square" lIns="432050" tIns="216025" rIns="432050" bIns="21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rot="5400000">
            <a:off x="-19953116" y="114109264"/>
            <a:ext cx="232249028" cy="25833229"/>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4"/>
          <p:cNvSpPr txBox="1">
            <a:spLocks noGrp="1"/>
          </p:cNvSpPr>
          <p:nvPr>
            <p:ph type="body" idx="1"/>
          </p:nvPr>
        </p:nvSpPr>
        <p:spPr>
          <a:xfrm rot="5400000">
            <a:off x="-71895232" y="88540444"/>
            <a:ext cx="232249028" cy="76970870"/>
          </a:xfrm>
          <a:prstGeom prst="rect">
            <a:avLst/>
          </a:prstGeom>
          <a:noFill/>
          <a:ln>
            <a:noFill/>
          </a:ln>
        </p:spPr>
        <p:txBody>
          <a:bodyPr spcFirstLastPara="1" wrap="square" lIns="432050" tIns="216025" rIns="432050" bIns="21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1620837" y="1730375"/>
            <a:ext cx="29162375" cy="7200900"/>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9" name="Google Shape;29;p5"/>
          <p:cNvSpPr txBox="1">
            <a:spLocks noGrp="1"/>
          </p:cNvSpPr>
          <p:nvPr>
            <p:ph type="body" idx="1"/>
          </p:nvPr>
        </p:nvSpPr>
        <p:spPr>
          <a:xfrm rot="5400000">
            <a:off x="1944687" y="9756775"/>
            <a:ext cx="28514675" cy="29162375"/>
          </a:xfrm>
          <a:prstGeom prst="rect">
            <a:avLst/>
          </a:prstGeom>
          <a:noFill/>
          <a:ln>
            <a:noFill/>
          </a:ln>
        </p:spPr>
        <p:txBody>
          <a:bodyPr spcFirstLastPara="1" wrap="square" lIns="432050" tIns="216025" rIns="432050" bIns="216025"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0" name="Google Shape;30;p5"/>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351421" y="30243781"/>
            <a:ext cx="19442430" cy="3570449"/>
          </a:xfrm>
          <a:prstGeom prst="rect">
            <a:avLst/>
          </a:prstGeom>
          <a:noFill/>
          <a:ln>
            <a:noFill/>
          </a:ln>
        </p:spPr>
        <p:txBody>
          <a:bodyPr spcFirstLastPara="1" wrap="square" lIns="432050" tIns="216025" rIns="432050" bIns="216025" anchor="b" anchorCtr="0">
            <a:noAutofit/>
          </a:bodyPr>
          <a:lstStyle>
            <a:lvl1pPr lvl="0" algn="l">
              <a:lnSpc>
                <a:spcPct val="100000"/>
              </a:lnSpc>
              <a:spcBef>
                <a:spcPts val="0"/>
              </a:spcBef>
              <a:spcAft>
                <a:spcPts val="0"/>
              </a:spcAft>
              <a:buSzPts val="1400"/>
              <a:buNone/>
              <a:defRPr sz="95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5" name="Google Shape;35;p6"/>
          <p:cNvSpPr>
            <a:spLocks noGrp="1"/>
          </p:cNvSpPr>
          <p:nvPr>
            <p:ph type="pic" idx="2"/>
          </p:nvPr>
        </p:nvSpPr>
        <p:spPr>
          <a:xfrm>
            <a:off x="6351421" y="3860483"/>
            <a:ext cx="19442430" cy="25923240"/>
          </a:xfrm>
          <a:prstGeom prst="rect">
            <a:avLst/>
          </a:prstGeom>
          <a:noFill/>
          <a:ln>
            <a:noFill/>
          </a:ln>
        </p:spPr>
      </p:sp>
      <p:sp>
        <p:nvSpPr>
          <p:cNvPr id="36" name="Google Shape;36;p6"/>
          <p:cNvSpPr txBox="1">
            <a:spLocks noGrp="1"/>
          </p:cNvSpPr>
          <p:nvPr>
            <p:ph type="body" idx="1"/>
          </p:nvPr>
        </p:nvSpPr>
        <p:spPr>
          <a:xfrm>
            <a:off x="6351421" y="33814230"/>
            <a:ext cx="19442430" cy="5070631"/>
          </a:xfrm>
          <a:prstGeom prst="rect">
            <a:avLst/>
          </a:prstGeom>
          <a:noFill/>
          <a:ln>
            <a:noFill/>
          </a:ln>
        </p:spPr>
        <p:txBody>
          <a:bodyPr spcFirstLastPara="1" wrap="square" lIns="432050" tIns="216025" rIns="432050" bIns="216025" anchor="t" anchorCtr="0">
            <a:noAutofit/>
          </a:bodyPr>
          <a:lstStyle>
            <a:lvl1pPr marL="457200" lvl="0" indent="-228600" algn="l">
              <a:lnSpc>
                <a:spcPct val="100000"/>
              </a:lnSpc>
              <a:spcBef>
                <a:spcPts val="1320"/>
              </a:spcBef>
              <a:spcAft>
                <a:spcPts val="0"/>
              </a:spcAft>
              <a:buClr>
                <a:schemeClr val="dk1"/>
              </a:buClr>
              <a:buSzPts val="6600"/>
              <a:buNone/>
              <a:defRPr sz="6600"/>
            </a:lvl1pPr>
            <a:lvl2pPr marL="914400" lvl="1" indent="-228600" algn="l">
              <a:lnSpc>
                <a:spcPct val="100000"/>
              </a:lnSpc>
              <a:spcBef>
                <a:spcPts val="1140"/>
              </a:spcBef>
              <a:spcAft>
                <a:spcPts val="0"/>
              </a:spcAft>
              <a:buClr>
                <a:schemeClr val="dk1"/>
              </a:buClr>
              <a:buSzPts val="5700"/>
              <a:buNone/>
              <a:defRPr sz="5700"/>
            </a:lvl2pPr>
            <a:lvl3pPr marL="1371600" lvl="2" indent="-228600" algn="l">
              <a:lnSpc>
                <a:spcPct val="100000"/>
              </a:lnSpc>
              <a:spcBef>
                <a:spcPts val="940"/>
              </a:spcBef>
              <a:spcAft>
                <a:spcPts val="0"/>
              </a:spcAft>
              <a:buClr>
                <a:schemeClr val="dk1"/>
              </a:buClr>
              <a:buSzPts val="4700"/>
              <a:buNone/>
              <a:defRPr sz="4700"/>
            </a:lvl3pPr>
            <a:lvl4pPr marL="1828800" lvl="3" indent="-228600" algn="l">
              <a:lnSpc>
                <a:spcPct val="100000"/>
              </a:lnSpc>
              <a:spcBef>
                <a:spcPts val="860"/>
              </a:spcBef>
              <a:spcAft>
                <a:spcPts val="0"/>
              </a:spcAft>
              <a:buClr>
                <a:schemeClr val="dk1"/>
              </a:buClr>
              <a:buSzPts val="4300"/>
              <a:buNone/>
              <a:defRPr sz="4300"/>
            </a:lvl4pPr>
            <a:lvl5pPr marL="2286000" lvl="4" indent="-228600" algn="l">
              <a:lnSpc>
                <a:spcPct val="100000"/>
              </a:lnSpc>
              <a:spcBef>
                <a:spcPts val="860"/>
              </a:spcBef>
              <a:spcAft>
                <a:spcPts val="0"/>
              </a:spcAft>
              <a:buClr>
                <a:schemeClr val="dk1"/>
              </a:buClr>
              <a:buSzPts val="4300"/>
              <a:buNone/>
              <a:defRPr sz="4300"/>
            </a:lvl5pPr>
            <a:lvl6pPr marL="2743200" lvl="5" indent="-228600" algn="l">
              <a:lnSpc>
                <a:spcPct val="100000"/>
              </a:lnSpc>
              <a:spcBef>
                <a:spcPts val="860"/>
              </a:spcBef>
              <a:spcAft>
                <a:spcPts val="0"/>
              </a:spcAft>
              <a:buClr>
                <a:schemeClr val="dk1"/>
              </a:buClr>
              <a:buSzPts val="4300"/>
              <a:buNone/>
              <a:defRPr sz="4300"/>
            </a:lvl6pPr>
            <a:lvl7pPr marL="3200400" lvl="6" indent="-228600" algn="l">
              <a:lnSpc>
                <a:spcPct val="100000"/>
              </a:lnSpc>
              <a:spcBef>
                <a:spcPts val="860"/>
              </a:spcBef>
              <a:spcAft>
                <a:spcPts val="0"/>
              </a:spcAft>
              <a:buClr>
                <a:schemeClr val="dk1"/>
              </a:buClr>
              <a:buSzPts val="4300"/>
              <a:buNone/>
              <a:defRPr sz="4300"/>
            </a:lvl7pPr>
            <a:lvl8pPr marL="3657600" lvl="7" indent="-228600" algn="l">
              <a:lnSpc>
                <a:spcPct val="100000"/>
              </a:lnSpc>
              <a:spcBef>
                <a:spcPts val="860"/>
              </a:spcBef>
              <a:spcAft>
                <a:spcPts val="0"/>
              </a:spcAft>
              <a:buClr>
                <a:schemeClr val="dk1"/>
              </a:buClr>
              <a:buSzPts val="4300"/>
              <a:buNone/>
              <a:defRPr sz="4300"/>
            </a:lvl8pPr>
            <a:lvl9pPr marL="4114800" lvl="8" indent="-228600" algn="l">
              <a:lnSpc>
                <a:spcPct val="100000"/>
              </a:lnSpc>
              <a:spcBef>
                <a:spcPts val="860"/>
              </a:spcBef>
              <a:spcAft>
                <a:spcPts val="0"/>
              </a:spcAft>
              <a:buClr>
                <a:schemeClr val="dk1"/>
              </a:buClr>
              <a:buSzPts val="4300"/>
              <a:buNone/>
              <a:defRPr sz="4300"/>
            </a:lvl9pPr>
          </a:lstStyle>
          <a:p>
            <a:endParaRPr/>
          </a:p>
        </p:txBody>
      </p:sp>
      <p:sp>
        <p:nvSpPr>
          <p:cNvPr id="37" name="Google Shape;37;p6"/>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1620206" y="1720216"/>
            <a:ext cx="10660709" cy="7320915"/>
          </a:xfrm>
          <a:prstGeom prst="rect">
            <a:avLst/>
          </a:prstGeom>
          <a:noFill/>
          <a:ln>
            <a:noFill/>
          </a:ln>
        </p:spPr>
        <p:txBody>
          <a:bodyPr spcFirstLastPara="1" wrap="square" lIns="432050" tIns="216025" rIns="432050" bIns="216025" anchor="b" anchorCtr="0">
            <a:noAutofit/>
          </a:bodyPr>
          <a:lstStyle>
            <a:lvl1pPr lvl="0" algn="l">
              <a:lnSpc>
                <a:spcPct val="100000"/>
              </a:lnSpc>
              <a:spcBef>
                <a:spcPts val="0"/>
              </a:spcBef>
              <a:spcAft>
                <a:spcPts val="0"/>
              </a:spcAft>
              <a:buSzPts val="1400"/>
              <a:buNone/>
              <a:defRPr sz="95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12669083" y="1720218"/>
            <a:ext cx="18114764" cy="36874612"/>
          </a:xfrm>
          <a:prstGeom prst="rect">
            <a:avLst/>
          </a:prstGeom>
          <a:noFill/>
          <a:ln>
            <a:noFill/>
          </a:ln>
        </p:spPr>
        <p:txBody>
          <a:bodyPr spcFirstLastPara="1" wrap="square" lIns="432050" tIns="216025" rIns="432050" bIns="216025" anchor="t" anchorCtr="0">
            <a:noAutofit/>
          </a:bodyPr>
          <a:lstStyle>
            <a:lvl1pPr marL="457200" lvl="0" indent="-1187450" algn="l">
              <a:lnSpc>
                <a:spcPct val="100000"/>
              </a:lnSpc>
              <a:spcBef>
                <a:spcPts val="3020"/>
              </a:spcBef>
              <a:spcAft>
                <a:spcPts val="0"/>
              </a:spcAft>
              <a:buClr>
                <a:schemeClr val="dk1"/>
              </a:buClr>
              <a:buSzPts val="15100"/>
              <a:buChar char="•"/>
              <a:defRPr sz="15100"/>
            </a:lvl1pPr>
            <a:lvl2pPr marL="914400" lvl="1" indent="-1066800" algn="l">
              <a:lnSpc>
                <a:spcPct val="100000"/>
              </a:lnSpc>
              <a:spcBef>
                <a:spcPts val="2640"/>
              </a:spcBef>
              <a:spcAft>
                <a:spcPts val="0"/>
              </a:spcAft>
              <a:buClr>
                <a:schemeClr val="dk1"/>
              </a:buClr>
              <a:buSzPts val="13200"/>
              <a:buChar char="–"/>
              <a:defRPr sz="13200"/>
            </a:lvl2pPr>
            <a:lvl3pPr marL="1371600" lvl="2" indent="-946150" algn="l">
              <a:lnSpc>
                <a:spcPct val="100000"/>
              </a:lnSpc>
              <a:spcBef>
                <a:spcPts val="2260"/>
              </a:spcBef>
              <a:spcAft>
                <a:spcPts val="0"/>
              </a:spcAft>
              <a:buClr>
                <a:schemeClr val="dk1"/>
              </a:buClr>
              <a:buSzPts val="11300"/>
              <a:buChar char="•"/>
              <a:defRPr sz="11300"/>
            </a:lvl3pPr>
            <a:lvl4pPr marL="1828800" lvl="3" indent="-831850" algn="l">
              <a:lnSpc>
                <a:spcPct val="100000"/>
              </a:lnSpc>
              <a:spcBef>
                <a:spcPts val="1900"/>
              </a:spcBef>
              <a:spcAft>
                <a:spcPts val="0"/>
              </a:spcAft>
              <a:buClr>
                <a:schemeClr val="dk1"/>
              </a:buClr>
              <a:buSzPts val="9500"/>
              <a:buChar char="–"/>
              <a:defRPr sz="9500"/>
            </a:lvl4pPr>
            <a:lvl5pPr marL="2286000" lvl="4" indent="-831850" algn="l">
              <a:lnSpc>
                <a:spcPct val="100000"/>
              </a:lnSpc>
              <a:spcBef>
                <a:spcPts val="1900"/>
              </a:spcBef>
              <a:spcAft>
                <a:spcPts val="0"/>
              </a:spcAft>
              <a:buClr>
                <a:schemeClr val="dk1"/>
              </a:buClr>
              <a:buSzPts val="9500"/>
              <a:buChar char="»"/>
              <a:defRPr sz="9500"/>
            </a:lvl5pPr>
            <a:lvl6pPr marL="2743200" lvl="5" indent="-831850" algn="l">
              <a:lnSpc>
                <a:spcPct val="100000"/>
              </a:lnSpc>
              <a:spcBef>
                <a:spcPts val="1900"/>
              </a:spcBef>
              <a:spcAft>
                <a:spcPts val="0"/>
              </a:spcAft>
              <a:buClr>
                <a:schemeClr val="dk1"/>
              </a:buClr>
              <a:buSzPts val="9500"/>
              <a:buChar char="•"/>
              <a:defRPr sz="9500"/>
            </a:lvl6pPr>
            <a:lvl7pPr marL="3200400" lvl="6" indent="-831850" algn="l">
              <a:lnSpc>
                <a:spcPct val="100000"/>
              </a:lnSpc>
              <a:spcBef>
                <a:spcPts val="1900"/>
              </a:spcBef>
              <a:spcAft>
                <a:spcPts val="0"/>
              </a:spcAft>
              <a:buClr>
                <a:schemeClr val="dk1"/>
              </a:buClr>
              <a:buSzPts val="9500"/>
              <a:buChar char="•"/>
              <a:defRPr sz="9500"/>
            </a:lvl7pPr>
            <a:lvl8pPr marL="3657600" lvl="7" indent="-831850" algn="l">
              <a:lnSpc>
                <a:spcPct val="100000"/>
              </a:lnSpc>
              <a:spcBef>
                <a:spcPts val="1900"/>
              </a:spcBef>
              <a:spcAft>
                <a:spcPts val="0"/>
              </a:spcAft>
              <a:buClr>
                <a:schemeClr val="dk1"/>
              </a:buClr>
              <a:buSzPts val="9500"/>
              <a:buChar char="•"/>
              <a:defRPr sz="9500"/>
            </a:lvl8pPr>
            <a:lvl9pPr marL="4114800" lvl="8" indent="-831850" algn="l">
              <a:lnSpc>
                <a:spcPct val="100000"/>
              </a:lnSpc>
              <a:spcBef>
                <a:spcPts val="1900"/>
              </a:spcBef>
              <a:spcAft>
                <a:spcPts val="0"/>
              </a:spcAft>
              <a:buClr>
                <a:schemeClr val="dk1"/>
              </a:buClr>
              <a:buSzPts val="9500"/>
              <a:buChar char="•"/>
              <a:defRPr sz="9500"/>
            </a:lvl9pPr>
          </a:lstStyle>
          <a:p>
            <a:endParaRPr/>
          </a:p>
        </p:txBody>
      </p:sp>
      <p:sp>
        <p:nvSpPr>
          <p:cNvPr id="43" name="Google Shape;43;p7"/>
          <p:cNvSpPr txBox="1">
            <a:spLocks noGrp="1"/>
          </p:cNvSpPr>
          <p:nvPr>
            <p:ph type="body" idx="2"/>
          </p:nvPr>
        </p:nvSpPr>
        <p:spPr>
          <a:xfrm>
            <a:off x="1620206" y="9041134"/>
            <a:ext cx="10660709" cy="29553697"/>
          </a:xfrm>
          <a:prstGeom prst="rect">
            <a:avLst/>
          </a:prstGeom>
          <a:noFill/>
          <a:ln>
            <a:noFill/>
          </a:ln>
        </p:spPr>
        <p:txBody>
          <a:bodyPr spcFirstLastPara="1" wrap="square" lIns="432050" tIns="216025" rIns="432050" bIns="216025" anchor="t" anchorCtr="0">
            <a:noAutofit/>
          </a:bodyPr>
          <a:lstStyle>
            <a:lvl1pPr marL="457200" lvl="0" indent="-228600" algn="l">
              <a:lnSpc>
                <a:spcPct val="100000"/>
              </a:lnSpc>
              <a:spcBef>
                <a:spcPts val="1320"/>
              </a:spcBef>
              <a:spcAft>
                <a:spcPts val="0"/>
              </a:spcAft>
              <a:buClr>
                <a:schemeClr val="dk1"/>
              </a:buClr>
              <a:buSzPts val="6600"/>
              <a:buNone/>
              <a:defRPr sz="6600"/>
            </a:lvl1pPr>
            <a:lvl2pPr marL="914400" lvl="1" indent="-228600" algn="l">
              <a:lnSpc>
                <a:spcPct val="100000"/>
              </a:lnSpc>
              <a:spcBef>
                <a:spcPts val="1140"/>
              </a:spcBef>
              <a:spcAft>
                <a:spcPts val="0"/>
              </a:spcAft>
              <a:buClr>
                <a:schemeClr val="dk1"/>
              </a:buClr>
              <a:buSzPts val="5700"/>
              <a:buNone/>
              <a:defRPr sz="5700"/>
            </a:lvl2pPr>
            <a:lvl3pPr marL="1371600" lvl="2" indent="-228600" algn="l">
              <a:lnSpc>
                <a:spcPct val="100000"/>
              </a:lnSpc>
              <a:spcBef>
                <a:spcPts val="940"/>
              </a:spcBef>
              <a:spcAft>
                <a:spcPts val="0"/>
              </a:spcAft>
              <a:buClr>
                <a:schemeClr val="dk1"/>
              </a:buClr>
              <a:buSzPts val="4700"/>
              <a:buNone/>
              <a:defRPr sz="4700"/>
            </a:lvl3pPr>
            <a:lvl4pPr marL="1828800" lvl="3" indent="-228600" algn="l">
              <a:lnSpc>
                <a:spcPct val="100000"/>
              </a:lnSpc>
              <a:spcBef>
                <a:spcPts val="860"/>
              </a:spcBef>
              <a:spcAft>
                <a:spcPts val="0"/>
              </a:spcAft>
              <a:buClr>
                <a:schemeClr val="dk1"/>
              </a:buClr>
              <a:buSzPts val="4300"/>
              <a:buNone/>
              <a:defRPr sz="4300"/>
            </a:lvl4pPr>
            <a:lvl5pPr marL="2286000" lvl="4" indent="-228600" algn="l">
              <a:lnSpc>
                <a:spcPct val="100000"/>
              </a:lnSpc>
              <a:spcBef>
                <a:spcPts val="860"/>
              </a:spcBef>
              <a:spcAft>
                <a:spcPts val="0"/>
              </a:spcAft>
              <a:buClr>
                <a:schemeClr val="dk1"/>
              </a:buClr>
              <a:buSzPts val="4300"/>
              <a:buNone/>
              <a:defRPr sz="4300"/>
            </a:lvl5pPr>
            <a:lvl6pPr marL="2743200" lvl="5" indent="-228600" algn="l">
              <a:lnSpc>
                <a:spcPct val="100000"/>
              </a:lnSpc>
              <a:spcBef>
                <a:spcPts val="860"/>
              </a:spcBef>
              <a:spcAft>
                <a:spcPts val="0"/>
              </a:spcAft>
              <a:buClr>
                <a:schemeClr val="dk1"/>
              </a:buClr>
              <a:buSzPts val="4300"/>
              <a:buNone/>
              <a:defRPr sz="4300"/>
            </a:lvl6pPr>
            <a:lvl7pPr marL="3200400" lvl="6" indent="-228600" algn="l">
              <a:lnSpc>
                <a:spcPct val="100000"/>
              </a:lnSpc>
              <a:spcBef>
                <a:spcPts val="860"/>
              </a:spcBef>
              <a:spcAft>
                <a:spcPts val="0"/>
              </a:spcAft>
              <a:buClr>
                <a:schemeClr val="dk1"/>
              </a:buClr>
              <a:buSzPts val="4300"/>
              <a:buNone/>
              <a:defRPr sz="4300"/>
            </a:lvl7pPr>
            <a:lvl8pPr marL="3657600" lvl="7" indent="-228600" algn="l">
              <a:lnSpc>
                <a:spcPct val="100000"/>
              </a:lnSpc>
              <a:spcBef>
                <a:spcPts val="860"/>
              </a:spcBef>
              <a:spcAft>
                <a:spcPts val="0"/>
              </a:spcAft>
              <a:buClr>
                <a:schemeClr val="dk1"/>
              </a:buClr>
              <a:buSzPts val="4300"/>
              <a:buNone/>
              <a:defRPr sz="4300"/>
            </a:lvl8pPr>
            <a:lvl9pPr marL="4114800" lvl="8" indent="-228600" algn="l">
              <a:lnSpc>
                <a:spcPct val="100000"/>
              </a:lnSpc>
              <a:spcBef>
                <a:spcPts val="860"/>
              </a:spcBef>
              <a:spcAft>
                <a:spcPts val="0"/>
              </a:spcAft>
              <a:buClr>
                <a:schemeClr val="dk1"/>
              </a:buClr>
              <a:buSzPts val="4300"/>
              <a:buNone/>
              <a:defRPr sz="4300"/>
            </a:lvl9pPr>
          </a:lstStyle>
          <a:p>
            <a:endParaRPr/>
          </a:p>
        </p:txBody>
      </p:sp>
      <p:sp>
        <p:nvSpPr>
          <p:cNvPr id="44" name="Google Shape;44;p7"/>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47"/>
        <p:cNvGrpSpPr/>
        <p:nvPr/>
      </p:nvGrpSpPr>
      <p:grpSpPr>
        <a:xfrm>
          <a:off x="0" y="0"/>
          <a:ext cx="0" cy="0"/>
          <a:chOff x="0" y="0"/>
          <a:chExt cx="0" cy="0"/>
        </a:xfrm>
      </p:grpSpPr>
      <p:sp>
        <p:nvSpPr>
          <p:cNvPr id="48" name="Google Shape;48;p8"/>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8"/>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51"/>
        <p:cNvGrpSpPr/>
        <p:nvPr/>
      </p:nvGrpSpPr>
      <p:grpSpPr>
        <a:xfrm>
          <a:off x="0" y="0"/>
          <a:ext cx="0" cy="0"/>
          <a:chOff x="0" y="0"/>
          <a:chExt cx="0" cy="0"/>
        </a:xfrm>
      </p:grpSpPr>
      <p:sp>
        <p:nvSpPr>
          <p:cNvPr id="52" name="Google Shape;52;p9"/>
          <p:cNvSpPr txBox="1">
            <a:spLocks noGrp="1"/>
          </p:cNvSpPr>
          <p:nvPr>
            <p:ph type="title"/>
          </p:nvPr>
        </p:nvSpPr>
        <p:spPr>
          <a:xfrm>
            <a:off x="1620837" y="1730375"/>
            <a:ext cx="29162375" cy="7200900"/>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3" name="Google Shape;53;p9"/>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9"/>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9"/>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56"/>
        <p:cNvGrpSpPr/>
        <p:nvPr/>
      </p:nvGrpSpPr>
      <p:grpSpPr>
        <a:xfrm>
          <a:off x="0" y="0"/>
          <a:ext cx="0" cy="0"/>
          <a:chOff x="0" y="0"/>
          <a:chExt cx="0" cy="0"/>
        </a:xfrm>
      </p:grpSpPr>
      <p:sp>
        <p:nvSpPr>
          <p:cNvPr id="57" name="Google Shape;57;p10"/>
          <p:cNvSpPr txBox="1">
            <a:spLocks noGrp="1"/>
          </p:cNvSpPr>
          <p:nvPr>
            <p:ph type="title"/>
          </p:nvPr>
        </p:nvSpPr>
        <p:spPr>
          <a:xfrm>
            <a:off x="1620203" y="1730220"/>
            <a:ext cx="29163645" cy="7200900"/>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8" name="Google Shape;58;p10"/>
          <p:cNvSpPr txBox="1">
            <a:spLocks noGrp="1"/>
          </p:cNvSpPr>
          <p:nvPr>
            <p:ph type="body" idx="1"/>
          </p:nvPr>
        </p:nvSpPr>
        <p:spPr>
          <a:xfrm>
            <a:off x="1620203" y="9671213"/>
            <a:ext cx="14317416" cy="4030501"/>
          </a:xfrm>
          <a:prstGeom prst="rect">
            <a:avLst/>
          </a:prstGeom>
          <a:noFill/>
          <a:ln>
            <a:noFill/>
          </a:ln>
        </p:spPr>
        <p:txBody>
          <a:bodyPr spcFirstLastPara="1" wrap="square" lIns="432050" tIns="216025" rIns="432050" bIns="216025" anchor="b" anchorCtr="0">
            <a:noAutofit/>
          </a:bodyPr>
          <a:lstStyle>
            <a:lvl1pPr marL="457200" lvl="0" indent="-228600" algn="l">
              <a:lnSpc>
                <a:spcPct val="100000"/>
              </a:lnSpc>
              <a:spcBef>
                <a:spcPts val="2260"/>
              </a:spcBef>
              <a:spcAft>
                <a:spcPts val="0"/>
              </a:spcAft>
              <a:buClr>
                <a:schemeClr val="dk1"/>
              </a:buClr>
              <a:buSzPts val="11300"/>
              <a:buNone/>
              <a:defRPr sz="11300" b="1"/>
            </a:lvl1pPr>
            <a:lvl2pPr marL="914400" lvl="1" indent="-228600" algn="l">
              <a:lnSpc>
                <a:spcPct val="100000"/>
              </a:lnSpc>
              <a:spcBef>
                <a:spcPts val="1900"/>
              </a:spcBef>
              <a:spcAft>
                <a:spcPts val="0"/>
              </a:spcAft>
              <a:buClr>
                <a:schemeClr val="dk1"/>
              </a:buClr>
              <a:buSzPts val="9500"/>
              <a:buNone/>
              <a:defRPr sz="9500" b="1"/>
            </a:lvl2pPr>
            <a:lvl3pPr marL="1371600" lvl="2" indent="-228600" algn="l">
              <a:lnSpc>
                <a:spcPct val="100000"/>
              </a:lnSpc>
              <a:spcBef>
                <a:spcPts val="1700"/>
              </a:spcBef>
              <a:spcAft>
                <a:spcPts val="0"/>
              </a:spcAft>
              <a:buClr>
                <a:schemeClr val="dk1"/>
              </a:buClr>
              <a:buSzPts val="8500"/>
              <a:buNone/>
              <a:defRPr sz="8500" b="1"/>
            </a:lvl3pPr>
            <a:lvl4pPr marL="1828800" lvl="3" indent="-228600" algn="l">
              <a:lnSpc>
                <a:spcPct val="100000"/>
              </a:lnSpc>
              <a:spcBef>
                <a:spcPts val="1520"/>
              </a:spcBef>
              <a:spcAft>
                <a:spcPts val="0"/>
              </a:spcAft>
              <a:buClr>
                <a:schemeClr val="dk1"/>
              </a:buClr>
              <a:buSzPts val="7600"/>
              <a:buNone/>
              <a:defRPr sz="7600" b="1"/>
            </a:lvl4pPr>
            <a:lvl5pPr marL="2286000" lvl="4" indent="-228600" algn="l">
              <a:lnSpc>
                <a:spcPct val="100000"/>
              </a:lnSpc>
              <a:spcBef>
                <a:spcPts val="1520"/>
              </a:spcBef>
              <a:spcAft>
                <a:spcPts val="0"/>
              </a:spcAft>
              <a:buClr>
                <a:schemeClr val="dk1"/>
              </a:buClr>
              <a:buSzPts val="7600"/>
              <a:buNone/>
              <a:defRPr sz="7600" b="1"/>
            </a:lvl5pPr>
            <a:lvl6pPr marL="2743200" lvl="5" indent="-228600" algn="l">
              <a:lnSpc>
                <a:spcPct val="100000"/>
              </a:lnSpc>
              <a:spcBef>
                <a:spcPts val="1520"/>
              </a:spcBef>
              <a:spcAft>
                <a:spcPts val="0"/>
              </a:spcAft>
              <a:buClr>
                <a:schemeClr val="dk1"/>
              </a:buClr>
              <a:buSzPts val="7600"/>
              <a:buNone/>
              <a:defRPr sz="7600" b="1"/>
            </a:lvl6pPr>
            <a:lvl7pPr marL="3200400" lvl="6" indent="-228600" algn="l">
              <a:lnSpc>
                <a:spcPct val="100000"/>
              </a:lnSpc>
              <a:spcBef>
                <a:spcPts val="1520"/>
              </a:spcBef>
              <a:spcAft>
                <a:spcPts val="0"/>
              </a:spcAft>
              <a:buClr>
                <a:schemeClr val="dk1"/>
              </a:buClr>
              <a:buSzPts val="7600"/>
              <a:buNone/>
              <a:defRPr sz="7600" b="1"/>
            </a:lvl7pPr>
            <a:lvl8pPr marL="3657600" lvl="7" indent="-228600" algn="l">
              <a:lnSpc>
                <a:spcPct val="100000"/>
              </a:lnSpc>
              <a:spcBef>
                <a:spcPts val="1520"/>
              </a:spcBef>
              <a:spcAft>
                <a:spcPts val="0"/>
              </a:spcAft>
              <a:buClr>
                <a:schemeClr val="dk1"/>
              </a:buClr>
              <a:buSzPts val="7600"/>
              <a:buNone/>
              <a:defRPr sz="7600" b="1"/>
            </a:lvl8pPr>
            <a:lvl9pPr marL="4114800" lvl="8" indent="-228600" algn="l">
              <a:lnSpc>
                <a:spcPct val="100000"/>
              </a:lnSpc>
              <a:spcBef>
                <a:spcPts val="1520"/>
              </a:spcBef>
              <a:spcAft>
                <a:spcPts val="0"/>
              </a:spcAft>
              <a:buClr>
                <a:schemeClr val="dk1"/>
              </a:buClr>
              <a:buSzPts val="7600"/>
              <a:buNone/>
              <a:defRPr sz="7600" b="1"/>
            </a:lvl9pPr>
          </a:lstStyle>
          <a:p>
            <a:endParaRPr/>
          </a:p>
        </p:txBody>
      </p:sp>
      <p:sp>
        <p:nvSpPr>
          <p:cNvPr id="59" name="Google Shape;59;p10"/>
          <p:cNvSpPr txBox="1">
            <a:spLocks noGrp="1"/>
          </p:cNvSpPr>
          <p:nvPr>
            <p:ph type="body" idx="2"/>
          </p:nvPr>
        </p:nvSpPr>
        <p:spPr>
          <a:xfrm>
            <a:off x="1620203" y="13701713"/>
            <a:ext cx="14317416" cy="24893114"/>
          </a:xfrm>
          <a:prstGeom prst="rect">
            <a:avLst/>
          </a:prstGeom>
          <a:noFill/>
          <a:ln>
            <a:noFill/>
          </a:ln>
        </p:spPr>
        <p:txBody>
          <a:bodyPr spcFirstLastPara="1" wrap="square" lIns="432050" tIns="216025" rIns="432050" bIns="216025" anchor="t" anchorCtr="0">
            <a:noAutofit/>
          </a:bodyPr>
          <a:lstStyle>
            <a:lvl1pPr marL="457200" lvl="0" indent="-946150" algn="l">
              <a:lnSpc>
                <a:spcPct val="100000"/>
              </a:lnSpc>
              <a:spcBef>
                <a:spcPts val="2260"/>
              </a:spcBef>
              <a:spcAft>
                <a:spcPts val="0"/>
              </a:spcAft>
              <a:buClr>
                <a:schemeClr val="dk1"/>
              </a:buClr>
              <a:buSzPts val="11300"/>
              <a:buChar char="•"/>
              <a:defRPr sz="11300"/>
            </a:lvl1pPr>
            <a:lvl2pPr marL="914400" lvl="1" indent="-831850" algn="l">
              <a:lnSpc>
                <a:spcPct val="100000"/>
              </a:lnSpc>
              <a:spcBef>
                <a:spcPts val="1900"/>
              </a:spcBef>
              <a:spcAft>
                <a:spcPts val="0"/>
              </a:spcAft>
              <a:buClr>
                <a:schemeClr val="dk1"/>
              </a:buClr>
              <a:buSzPts val="9500"/>
              <a:buChar char="–"/>
              <a:defRPr sz="9500"/>
            </a:lvl2pPr>
            <a:lvl3pPr marL="1371600" lvl="2" indent="-768350" algn="l">
              <a:lnSpc>
                <a:spcPct val="100000"/>
              </a:lnSpc>
              <a:spcBef>
                <a:spcPts val="1700"/>
              </a:spcBef>
              <a:spcAft>
                <a:spcPts val="0"/>
              </a:spcAft>
              <a:buClr>
                <a:schemeClr val="dk1"/>
              </a:buClr>
              <a:buSzPts val="8500"/>
              <a:buChar char="•"/>
              <a:defRPr sz="8500"/>
            </a:lvl3pPr>
            <a:lvl4pPr marL="1828800" lvl="3" indent="-711200" algn="l">
              <a:lnSpc>
                <a:spcPct val="100000"/>
              </a:lnSpc>
              <a:spcBef>
                <a:spcPts val="1520"/>
              </a:spcBef>
              <a:spcAft>
                <a:spcPts val="0"/>
              </a:spcAft>
              <a:buClr>
                <a:schemeClr val="dk1"/>
              </a:buClr>
              <a:buSzPts val="7600"/>
              <a:buChar char="–"/>
              <a:defRPr sz="7600"/>
            </a:lvl4pPr>
            <a:lvl5pPr marL="2286000" lvl="4" indent="-711200" algn="l">
              <a:lnSpc>
                <a:spcPct val="100000"/>
              </a:lnSpc>
              <a:spcBef>
                <a:spcPts val="1520"/>
              </a:spcBef>
              <a:spcAft>
                <a:spcPts val="0"/>
              </a:spcAft>
              <a:buClr>
                <a:schemeClr val="dk1"/>
              </a:buClr>
              <a:buSzPts val="7600"/>
              <a:buChar char="»"/>
              <a:defRPr sz="7600"/>
            </a:lvl5pPr>
            <a:lvl6pPr marL="2743200" lvl="5" indent="-711200" algn="l">
              <a:lnSpc>
                <a:spcPct val="100000"/>
              </a:lnSpc>
              <a:spcBef>
                <a:spcPts val="1520"/>
              </a:spcBef>
              <a:spcAft>
                <a:spcPts val="0"/>
              </a:spcAft>
              <a:buClr>
                <a:schemeClr val="dk1"/>
              </a:buClr>
              <a:buSzPts val="7600"/>
              <a:buChar char="•"/>
              <a:defRPr sz="7600"/>
            </a:lvl6pPr>
            <a:lvl7pPr marL="3200400" lvl="6" indent="-711200" algn="l">
              <a:lnSpc>
                <a:spcPct val="100000"/>
              </a:lnSpc>
              <a:spcBef>
                <a:spcPts val="1520"/>
              </a:spcBef>
              <a:spcAft>
                <a:spcPts val="0"/>
              </a:spcAft>
              <a:buClr>
                <a:schemeClr val="dk1"/>
              </a:buClr>
              <a:buSzPts val="7600"/>
              <a:buChar char="•"/>
              <a:defRPr sz="7600"/>
            </a:lvl7pPr>
            <a:lvl8pPr marL="3657600" lvl="7" indent="-711200" algn="l">
              <a:lnSpc>
                <a:spcPct val="100000"/>
              </a:lnSpc>
              <a:spcBef>
                <a:spcPts val="1520"/>
              </a:spcBef>
              <a:spcAft>
                <a:spcPts val="0"/>
              </a:spcAft>
              <a:buClr>
                <a:schemeClr val="dk1"/>
              </a:buClr>
              <a:buSzPts val="7600"/>
              <a:buChar char="•"/>
              <a:defRPr sz="7600"/>
            </a:lvl8pPr>
            <a:lvl9pPr marL="4114800" lvl="8" indent="-711200" algn="l">
              <a:lnSpc>
                <a:spcPct val="100000"/>
              </a:lnSpc>
              <a:spcBef>
                <a:spcPts val="1520"/>
              </a:spcBef>
              <a:spcAft>
                <a:spcPts val="0"/>
              </a:spcAft>
              <a:buClr>
                <a:schemeClr val="dk1"/>
              </a:buClr>
              <a:buSzPts val="7600"/>
              <a:buChar char="•"/>
              <a:defRPr sz="7600"/>
            </a:lvl9pPr>
          </a:lstStyle>
          <a:p>
            <a:endParaRPr/>
          </a:p>
        </p:txBody>
      </p:sp>
      <p:sp>
        <p:nvSpPr>
          <p:cNvPr id="60" name="Google Shape;60;p10"/>
          <p:cNvSpPr txBox="1">
            <a:spLocks noGrp="1"/>
          </p:cNvSpPr>
          <p:nvPr>
            <p:ph type="body" idx="3"/>
          </p:nvPr>
        </p:nvSpPr>
        <p:spPr>
          <a:xfrm>
            <a:off x="16460809" y="9671213"/>
            <a:ext cx="14323040" cy="4030501"/>
          </a:xfrm>
          <a:prstGeom prst="rect">
            <a:avLst/>
          </a:prstGeom>
          <a:noFill/>
          <a:ln>
            <a:noFill/>
          </a:ln>
        </p:spPr>
        <p:txBody>
          <a:bodyPr spcFirstLastPara="1" wrap="square" lIns="432050" tIns="216025" rIns="432050" bIns="216025" anchor="b" anchorCtr="0">
            <a:noAutofit/>
          </a:bodyPr>
          <a:lstStyle>
            <a:lvl1pPr marL="457200" lvl="0" indent="-228600" algn="l">
              <a:lnSpc>
                <a:spcPct val="100000"/>
              </a:lnSpc>
              <a:spcBef>
                <a:spcPts val="2260"/>
              </a:spcBef>
              <a:spcAft>
                <a:spcPts val="0"/>
              </a:spcAft>
              <a:buClr>
                <a:schemeClr val="dk1"/>
              </a:buClr>
              <a:buSzPts val="11300"/>
              <a:buNone/>
              <a:defRPr sz="11300" b="1"/>
            </a:lvl1pPr>
            <a:lvl2pPr marL="914400" lvl="1" indent="-228600" algn="l">
              <a:lnSpc>
                <a:spcPct val="100000"/>
              </a:lnSpc>
              <a:spcBef>
                <a:spcPts val="1900"/>
              </a:spcBef>
              <a:spcAft>
                <a:spcPts val="0"/>
              </a:spcAft>
              <a:buClr>
                <a:schemeClr val="dk1"/>
              </a:buClr>
              <a:buSzPts val="9500"/>
              <a:buNone/>
              <a:defRPr sz="9500" b="1"/>
            </a:lvl2pPr>
            <a:lvl3pPr marL="1371600" lvl="2" indent="-228600" algn="l">
              <a:lnSpc>
                <a:spcPct val="100000"/>
              </a:lnSpc>
              <a:spcBef>
                <a:spcPts val="1700"/>
              </a:spcBef>
              <a:spcAft>
                <a:spcPts val="0"/>
              </a:spcAft>
              <a:buClr>
                <a:schemeClr val="dk1"/>
              </a:buClr>
              <a:buSzPts val="8500"/>
              <a:buNone/>
              <a:defRPr sz="8500" b="1"/>
            </a:lvl3pPr>
            <a:lvl4pPr marL="1828800" lvl="3" indent="-228600" algn="l">
              <a:lnSpc>
                <a:spcPct val="100000"/>
              </a:lnSpc>
              <a:spcBef>
                <a:spcPts val="1520"/>
              </a:spcBef>
              <a:spcAft>
                <a:spcPts val="0"/>
              </a:spcAft>
              <a:buClr>
                <a:schemeClr val="dk1"/>
              </a:buClr>
              <a:buSzPts val="7600"/>
              <a:buNone/>
              <a:defRPr sz="7600" b="1"/>
            </a:lvl4pPr>
            <a:lvl5pPr marL="2286000" lvl="4" indent="-228600" algn="l">
              <a:lnSpc>
                <a:spcPct val="100000"/>
              </a:lnSpc>
              <a:spcBef>
                <a:spcPts val="1520"/>
              </a:spcBef>
              <a:spcAft>
                <a:spcPts val="0"/>
              </a:spcAft>
              <a:buClr>
                <a:schemeClr val="dk1"/>
              </a:buClr>
              <a:buSzPts val="7600"/>
              <a:buNone/>
              <a:defRPr sz="7600" b="1"/>
            </a:lvl5pPr>
            <a:lvl6pPr marL="2743200" lvl="5" indent="-228600" algn="l">
              <a:lnSpc>
                <a:spcPct val="100000"/>
              </a:lnSpc>
              <a:spcBef>
                <a:spcPts val="1520"/>
              </a:spcBef>
              <a:spcAft>
                <a:spcPts val="0"/>
              </a:spcAft>
              <a:buClr>
                <a:schemeClr val="dk1"/>
              </a:buClr>
              <a:buSzPts val="7600"/>
              <a:buNone/>
              <a:defRPr sz="7600" b="1"/>
            </a:lvl6pPr>
            <a:lvl7pPr marL="3200400" lvl="6" indent="-228600" algn="l">
              <a:lnSpc>
                <a:spcPct val="100000"/>
              </a:lnSpc>
              <a:spcBef>
                <a:spcPts val="1520"/>
              </a:spcBef>
              <a:spcAft>
                <a:spcPts val="0"/>
              </a:spcAft>
              <a:buClr>
                <a:schemeClr val="dk1"/>
              </a:buClr>
              <a:buSzPts val="7600"/>
              <a:buNone/>
              <a:defRPr sz="7600" b="1"/>
            </a:lvl7pPr>
            <a:lvl8pPr marL="3657600" lvl="7" indent="-228600" algn="l">
              <a:lnSpc>
                <a:spcPct val="100000"/>
              </a:lnSpc>
              <a:spcBef>
                <a:spcPts val="1520"/>
              </a:spcBef>
              <a:spcAft>
                <a:spcPts val="0"/>
              </a:spcAft>
              <a:buClr>
                <a:schemeClr val="dk1"/>
              </a:buClr>
              <a:buSzPts val="7600"/>
              <a:buNone/>
              <a:defRPr sz="7600" b="1"/>
            </a:lvl8pPr>
            <a:lvl9pPr marL="4114800" lvl="8" indent="-228600" algn="l">
              <a:lnSpc>
                <a:spcPct val="100000"/>
              </a:lnSpc>
              <a:spcBef>
                <a:spcPts val="1520"/>
              </a:spcBef>
              <a:spcAft>
                <a:spcPts val="0"/>
              </a:spcAft>
              <a:buClr>
                <a:schemeClr val="dk1"/>
              </a:buClr>
              <a:buSzPts val="7600"/>
              <a:buNone/>
              <a:defRPr sz="7600" b="1"/>
            </a:lvl9pPr>
          </a:lstStyle>
          <a:p>
            <a:endParaRPr/>
          </a:p>
        </p:txBody>
      </p:sp>
      <p:sp>
        <p:nvSpPr>
          <p:cNvPr id="61" name="Google Shape;61;p10"/>
          <p:cNvSpPr txBox="1">
            <a:spLocks noGrp="1"/>
          </p:cNvSpPr>
          <p:nvPr>
            <p:ph type="body" idx="4"/>
          </p:nvPr>
        </p:nvSpPr>
        <p:spPr>
          <a:xfrm>
            <a:off x="16460809" y="13701713"/>
            <a:ext cx="14323040" cy="24893114"/>
          </a:xfrm>
          <a:prstGeom prst="rect">
            <a:avLst/>
          </a:prstGeom>
          <a:noFill/>
          <a:ln>
            <a:noFill/>
          </a:ln>
        </p:spPr>
        <p:txBody>
          <a:bodyPr spcFirstLastPara="1" wrap="square" lIns="432050" tIns="216025" rIns="432050" bIns="216025" anchor="t" anchorCtr="0">
            <a:noAutofit/>
          </a:bodyPr>
          <a:lstStyle>
            <a:lvl1pPr marL="457200" lvl="0" indent="-946150" algn="l">
              <a:lnSpc>
                <a:spcPct val="100000"/>
              </a:lnSpc>
              <a:spcBef>
                <a:spcPts val="2260"/>
              </a:spcBef>
              <a:spcAft>
                <a:spcPts val="0"/>
              </a:spcAft>
              <a:buClr>
                <a:schemeClr val="dk1"/>
              </a:buClr>
              <a:buSzPts val="11300"/>
              <a:buChar char="•"/>
              <a:defRPr sz="11300"/>
            </a:lvl1pPr>
            <a:lvl2pPr marL="914400" lvl="1" indent="-831850" algn="l">
              <a:lnSpc>
                <a:spcPct val="100000"/>
              </a:lnSpc>
              <a:spcBef>
                <a:spcPts val="1900"/>
              </a:spcBef>
              <a:spcAft>
                <a:spcPts val="0"/>
              </a:spcAft>
              <a:buClr>
                <a:schemeClr val="dk1"/>
              </a:buClr>
              <a:buSzPts val="9500"/>
              <a:buChar char="–"/>
              <a:defRPr sz="9500"/>
            </a:lvl2pPr>
            <a:lvl3pPr marL="1371600" lvl="2" indent="-768350" algn="l">
              <a:lnSpc>
                <a:spcPct val="100000"/>
              </a:lnSpc>
              <a:spcBef>
                <a:spcPts val="1700"/>
              </a:spcBef>
              <a:spcAft>
                <a:spcPts val="0"/>
              </a:spcAft>
              <a:buClr>
                <a:schemeClr val="dk1"/>
              </a:buClr>
              <a:buSzPts val="8500"/>
              <a:buChar char="•"/>
              <a:defRPr sz="8500"/>
            </a:lvl3pPr>
            <a:lvl4pPr marL="1828800" lvl="3" indent="-711200" algn="l">
              <a:lnSpc>
                <a:spcPct val="100000"/>
              </a:lnSpc>
              <a:spcBef>
                <a:spcPts val="1520"/>
              </a:spcBef>
              <a:spcAft>
                <a:spcPts val="0"/>
              </a:spcAft>
              <a:buClr>
                <a:schemeClr val="dk1"/>
              </a:buClr>
              <a:buSzPts val="7600"/>
              <a:buChar char="–"/>
              <a:defRPr sz="7600"/>
            </a:lvl4pPr>
            <a:lvl5pPr marL="2286000" lvl="4" indent="-711200" algn="l">
              <a:lnSpc>
                <a:spcPct val="100000"/>
              </a:lnSpc>
              <a:spcBef>
                <a:spcPts val="1520"/>
              </a:spcBef>
              <a:spcAft>
                <a:spcPts val="0"/>
              </a:spcAft>
              <a:buClr>
                <a:schemeClr val="dk1"/>
              </a:buClr>
              <a:buSzPts val="7600"/>
              <a:buChar char="»"/>
              <a:defRPr sz="7600"/>
            </a:lvl5pPr>
            <a:lvl6pPr marL="2743200" lvl="5" indent="-711200" algn="l">
              <a:lnSpc>
                <a:spcPct val="100000"/>
              </a:lnSpc>
              <a:spcBef>
                <a:spcPts val="1520"/>
              </a:spcBef>
              <a:spcAft>
                <a:spcPts val="0"/>
              </a:spcAft>
              <a:buClr>
                <a:schemeClr val="dk1"/>
              </a:buClr>
              <a:buSzPts val="7600"/>
              <a:buChar char="•"/>
              <a:defRPr sz="7600"/>
            </a:lvl6pPr>
            <a:lvl7pPr marL="3200400" lvl="6" indent="-711200" algn="l">
              <a:lnSpc>
                <a:spcPct val="100000"/>
              </a:lnSpc>
              <a:spcBef>
                <a:spcPts val="1520"/>
              </a:spcBef>
              <a:spcAft>
                <a:spcPts val="0"/>
              </a:spcAft>
              <a:buClr>
                <a:schemeClr val="dk1"/>
              </a:buClr>
              <a:buSzPts val="7600"/>
              <a:buChar char="•"/>
              <a:defRPr sz="7600"/>
            </a:lvl7pPr>
            <a:lvl8pPr marL="3657600" lvl="7" indent="-711200" algn="l">
              <a:lnSpc>
                <a:spcPct val="100000"/>
              </a:lnSpc>
              <a:spcBef>
                <a:spcPts val="1520"/>
              </a:spcBef>
              <a:spcAft>
                <a:spcPts val="0"/>
              </a:spcAft>
              <a:buClr>
                <a:schemeClr val="dk1"/>
              </a:buClr>
              <a:buSzPts val="7600"/>
              <a:buChar char="•"/>
              <a:defRPr sz="7600"/>
            </a:lvl8pPr>
            <a:lvl9pPr marL="4114800" lvl="8" indent="-711200" algn="l">
              <a:lnSpc>
                <a:spcPct val="100000"/>
              </a:lnSpc>
              <a:spcBef>
                <a:spcPts val="1520"/>
              </a:spcBef>
              <a:spcAft>
                <a:spcPts val="0"/>
              </a:spcAft>
              <a:buClr>
                <a:schemeClr val="dk1"/>
              </a:buClr>
              <a:buSzPts val="7600"/>
              <a:buChar char="•"/>
              <a:defRPr sz="7600"/>
            </a:lvl9pPr>
          </a:lstStyle>
          <a:p>
            <a:endParaRPr/>
          </a:p>
        </p:txBody>
      </p:sp>
      <p:sp>
        <p:nvSpPr>
          <p:cNvPr id="62" name="Google Shape;62;p10"/>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1620837" y="1730375"/>
            <a:ext cx="29162375" cy="7200900"/>
          </a:xfrm>
          <a:prstGeom prst="rect">
            <a:avLst/>
          </a:prstGeom>
          <a:noFill/>
          <a:ln>
            <a:noFill/>
          </a:ln>
        </p:spPr>
        <p:txBody>
          <a:bodyPr spcFirstLastPara="1" wrap="square" lIns="432050" tIns="216025" rIns="432050" bIns="21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743846" y="63507941"/>
            <a:ext cx="51402048" cy="179642453"/>
          </a:xfrm>
          <a:prstGeom prst="rect">
            <a:avLst/>
          </a:prstGeom>
          <a:noFill/>
          <a:ln>
            <a:noFill/>
          </a:ln>
        </p:spPr>
        <p:txBody>
          <a:bodyPr spcFirstLastPara="1" wrap="square" lIns="432050" tIns="216025" rIns="432050" bIns="216025" anchor="t" anchorCtr="0">
            <a:noAutofit/>
          </a:bodyPr>
          <a:lstStyle>
            <a:lvl1pPr marL="457200" lvl="0" indent="-1066800" algn="l">
              <a:lnSpc>
                <a:spcPct val="100000"/>
              </a:lnSpc>
              <a:spcBef>
                <a:spcPts val="2640"/>
              </a:spcBef>
              <a:spcAft>
                <a:spcPts val="0"/>
              </a:spcAft>
              <a:buClr>
                <a:schemeClr val="dk1"/>
              </a:buClr>
              <a:buSzPts val="13200"/>
              <a:buChar char="•"/>
              <a:defRPr sz="13200"/>
            </a:lvl1pPr>
            <a:lvl2pPr marL="914400" lvl="1" indent="-946150" algn="l">
              <a:lnSpc>
                <a:spcPct val="100000"/>
              </a:lnSpc>
              <a:spcBef>
                <a:spcPts val="2260"/>
              </a:spcBef>
              <a:spcAft>
                <a:spcPts val="0"/>
              </a:spcAft>
              <a:buClr>
                <a:schemeClr val="dk1"/>
              </a:buClr>
              <a:buSzPts val="11300"/>
              <a:buChar char="–"/>
              <a:defRPr sz="11300"/>
            </a:lvl2pPr>
            <a:lvl3pPr marL="1371600" lvl="2" indent="-831850" algn="l">
              <a:lnSpc>
                <a:spcPct val="100000"/>
              </a:lnSpc>
              <a:spcBef>
                <a:spcPts val="1900"/>
              </a:spcBef>
              <a:spcAft>
                <a:spcPts val="0"/>
              </a:spcAft>
              <a:buClr>
                <a:schemeClr val="dk1"/>
              </a:buClr>
              <a:buSzPts val="9500"/>
              <a:buChar char="•"/>
              <a:defRPr sz="9500"/>
            </a:lvl3pPr>
            <a:lvl4pPr marL="1828800" lvl="3" indent="-768350" algn="l">
              <a:lnSpc>
                <a:spcPct val="100000"/>
              </a:lnSpc>
              <a:spcBef>
                <a:spcPts val="1700"/>
              </a:spcBef>
              <a:spcAft>
                <a:spcPts val="0"/>
              </a:spcAft>
              <a:buClr>
                <a:schemeClr val="dk1"/>
              </a:buClr>
              <a:buSzPts val="8500"/>
              <a:buChar char="–"/>
              <a:defRPr sz="8500"/>
            </a:lvl4pPr>
            <a:lvl5pPr marL="2286000" lvl="4" indent="-768350" algn="l">
              <a:lnSpc>
                <a:spcPct val="100000"/>
              </a:lnSpc>
              <a:spcBef>
                <a:spcPts val="1700"/>
              </a:spcBef>
              <a:spcAft>
                <a:spcPts val="0"/>
              </a:spcAft>
              <a:buClr>
                <a:schemeClr val="dk1"/>
              </a:buClr>
              <a:buSzPts val="8500"/>
              <a:buChar char="»"/>
              <a:defRPr sz="8500"/>
            </a:lvl5pPr>
            <a:lvl6pPr marL="2743200" lvl="5" indent="-768350" algn="l">
              <a:lnSpc>
                <a:spcPct val="100000"/>
              </a:lnSpc>
              <a:spcBef>
                <a:spcPts val="1700"/>
              </a:spcBef>
              <a:spcAft>
                <a:spcPts val="0"/>
              </a:spcAft>
              <a:buClr>
                <a:schemeClr val="dk1"/>
              </a:buClr>
              <a:buSzPts val="8500"/>
              <a:buChar char="•"/>
              <a:defRPr sz="8500"/>
            </a:lvl6pPr>
            <a:lvl7pPr marL="3200400" lvl="6" indent="-768350" algn="l">
              <a:lnSpc>
                <a:spcPct val="100000"/>
              </a:lnSpc>
              <a:spcBef>
                <a:spcPts val="1700"/>
              </a:spcBef>
              <a:spcAft>
                <a:spcPts val="0"/>
              </a:spcAft>
              <a:buClr>
                <a:schemeClr val="dk1"/>
              </a:buClr>
              <a:buSzPts val="8500"/>
              <a:buChar char="•"/>
              <a:defRPr sz="8500"/>
            </a:lvl7pPr>
            <a:lvl8pPr marL="3657600" lvl="7" indent="-768350" algn="l">
              <a:lnSpc>
                <a:spcPct val="100000"/>
              </a:lnSpc>
              <a:spcBef>
                <a:spcPts val="1700"/>
              </a:spcBef>
              <a:spcAft>
                <a:spcPts val="0"/>
              </a:spcAft>
              <a:buClr>
                <a:schemeClr val="dk1"/>
              </a:buClr>
              <a:buSzPts val="8500"/>
              <a:buChar char="•"/>
              <a:defRPr sz="8500"/>
            </a:lvl8pPr>
            <a:lvl9pPr marL="4114800" lvl="8" indent="-768350" algn="l">
              <a:lnSpc>
                <a:spcPct val="100000"/>
              </a:lnSpc>
              <a:spcBef>
                <a:spcPts val="1700"/>
              </a:spcBef>
              <a:spcAft>
                <a:spcPts val="0"/>
              </a:spcAft>
              <a:buClr>
                <a:schemeClr val="dk1"/>
              </a:buClr>
              <a:buSzPts val="8500"/>
              <a:buChar char="•"/>
              <a:defRPr sz="8500"/>
            </a:lvl9pPr>
          </a:lstStyle>
          <a:p>
            <a:endParaRPr/>
          </a:p>
        </p:txBody>
      </p:sp>
      <p:sp>
        <p:nvSpPr>
          <p:cNvPr id="68" name="Google Shape;68;p11"/>
          <p:cNvSpPr txBox="1">
            <a:spLocks noGrp="1"/>
          </p:cNvSpPr>
          <p:nvPr>
            <p:ph type="body" idx="2"/>
          </p:nvPr>
        </p:nvSpPr>
        <p:spPr>
          <a:xfrm>
            <a:off x="57685962" y="63507941"/>
            <a:ext cx="51402051" cy="179642453"/>
          </a:xfrm>
          <a:prstGeom prst="rect">
            <a:avLst/>
          </a:prstGeom>
          <a:noFill/>
          <a:ln>
            <a:noFill/>
          </a:ln>
        </p:spPr>
        <p:txBody>
          <a:bodyPr spcFirstLastPara="1" wrap="square" lIns="432050" tIns="216025" rIns="432050" bIns="216025" anchor="t" anchorCtr="0">
            <a:noAutofit/>
          </a:bodyPr>
          <a:lstStyle>
            <a:lvl1pPr marL="457200" lvl="0" indent="-1066800" algn="l">
              <a:lnSpc>
                <a:spcPct val="100000"/>
              </a:lnSpc>
              <a:spcBef>
                <a:spcPts val="2640"/>
              </a:spcBef>
              <a:spcAft>
                <a:spcPts val="0"/>
              </a:spcAft>
              <a:buClr>
                <a:schemeClr val="dk1"/>
              </a:buClr>
              <a:buSzPts val="13200"/>
              <a:buChar char="•"/>
              <a:defRPr sz="13200"/>
            </a:lvl1pPr>
            <a:lvl2pPr marL="914400" lvl="1" indent="-946150" algn="l">
              <a:lnSpc>
                <a:spcPct val="100000"/>
              </a:lnSpc>
              <a:spcBef>
                <a:spcPts val="2260"/>
              </a:spcBef>
              <a:spcAft>
                <a:spcPts val="0"/>
              </a:spcAft>
              <a:buClr>
                <a:schemeClr val="dk1"/>
              </a:buClr>
              <a:buSzPts val="11300"/>
              <a:buChar char="–"/>
              <a:defRPr sz="11300"/>
            </a:lvl2pPr>
            <a:lvl3pPr marL="1371600" lvl="2" indent="-831850" algn="l">
              <a:lnSpc>
                <a:spcPct val="100000"/>
              </a:lnSpc>
              <a:spcBef>
                <a:spcPts val="1900"/>
              </a:spcBef>
              <a:spcAft>
                <a:spcPts val="0"/>
              </a:spcAft>
              <a:buClr>
                <a:schemeClr val="dk1"/>
              </a:buClr>
              <a:buSzPts val="9500"/>
              <a:buChar char="•"/>
              <a:defRPr sz="9500"/>
            </a:lvl3pPr>
            <a:lvl4pPr marL="1828800" lvl="3" indent="-768350" algn="l">
              <a:lnSpc>
                <a:spcPct val="100000"/>
              </a:lnSpc>
              <a:spcBef>
                <a:spcPts val="1700"/>
              </a:spcBef>
              <a:spcAft>
                <a:spcPts val="0"/>
              </a:spcAft>
              <a:buClr>
                <a:schemeClr val="dk1"/>
              </a:buClr>
              <a:buSzPts val="8500"/>
              <a:buChar char="–"/>
              <a:defRPr sz="8500"/>
            </a:lvl4pPr>
            <a:lvl5pPr marL="2286000" lvl="4" indent="-768350" algn="l">
              <a:lnSpc>
                <a:spcPct val="100000"/>
              </a:lnSpc>
              <a:spcBef>
                <a:spcPts val="1700"/>
              </a:spcBef>
              <a:spcAft>
                <a:spcPts val="0"/>
              </a:spcAft>
              <a:buClr>
                <a:schemeClr val="dk1"/>
              </a:buClr>
              <a:buSzPts val="8500"/>
              <a:buChar char="»"/>
              <a:defRPr sz="8500"/>
            </a:lvl5pPr>
            <a:lvl6pPr marL="2743200" lvl="5" indent="-768350" algn="l">
              <a:lnSpc>
                <a:spcPct val="100000"/>
              </a:lnSpc>
              <a:spcBef>
                <a:spcPts val="1700"/>
              </a:spcBef>
              <a:spcAft>
                <a:spcPts val="0"/>
              </a:spcAft>
              <a:buClr>
                <a:schemeClr val="dk1"/>
              </a:buClr>
              <a:buSzPts val="8500"/>
              <a:buChar char="•"/>
              <a:defRPr sz="8500"/>
            </a:lvl6pPr>
            <a:lvl7pPr marL="3200400" lvl="6" indent="-768350" algn="l">
              <a:lnSpc>
                <a:spcPct val="100000"/>
              </a:lnSpc>
              <a:spcBef>
                <a:spcPts val="1700"/>
              </a:spcBef>
              <a:spcAft>
                <a:spcPts val="0"/>
              </a:spcAft>
              <a:buClr>
                <a:schemeClr val="dk1"/>
              </a:buClr>
              <a:buSzPts val="8500"/>
              <a:buChar char="•"/>
              <a:defRPr sz="8500"/>
            </a:lvl7pPr>
            <a:lvl8pPr marL="3657600" lvl="7" indent="-768350" algn="l">
              <a:lnSpc>
                <a:spcPct val="100000"/>
              </a:lnSpc>
              <a:spcBef>
                <a:spcPts val="1700"/>
              </a:spcBef>
              <a:spcAft>
                <a:spcPts val="0"/>
              </a:spcAft>
              <a:buClr>
                <a:schemeClr val="dk1"/>
              </a:buClr>
              <a:buSzPts val="8500"/>
              <a:buChar char="•"/>
              <a:defRPr sz="8500"/>
            </a:lvl8pPr>
            <a:lvl9pPr marL="4114800" lvl="8" indent="-768350" algn="l">
              <a:lnSpc>
                <a:spcPct val="100000"/>
              </a:lnSpc>
              <a:spcBef>
                <a:spcPts val="1700"/>
              </a:spcBef>
              <a:spcAft>
                <a:spcPts val="0"/>
              </a:spcAft>
              <a:buClr>
                <a:schemeClr val="dk1"/>
              </a:buClr>
              <a:buSzPts val="8500"/>
              <a:buChar char="•"/>
              <a:defRPr sz="8500"/>
            </a:lvl9pPr>
          </a:lstStyle>
          <a:p>
            <a:endParaRPr/>
          </a:p>
        </p:txBody>
      </p:sp>
      <p:sp>
        <p:nvSpPr>
          <p:cNvPr id="69" name="Google Shape;69;p11"/>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sz="57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620837" y="1730375"/>
            <a:ext cx="29162375" cy="7200900"/>
          </a:xfrm>
          <a:prstGeom prst="rect">
            <a:avLst/>
          </a:prstGeom>
          <a:noFill/>
          <a:ln>
            <a:noFill/>
          </a:ln>
        </p:spPr>
        <p:txBody>
          <a:bodyPr spcFirstLastPara="1" wrap="square" lIns="432050" tIns="216025" rIns="432050" bIns="216025" anchor="ctr" anchorCtr="0">
            <a:noAutofit/>
          </a:bodyPr>
          <a:lstStyle>
            <a:lvl1pPr marR="0" lvl="0"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1pPr>
            <a:lvl2pPr marR="0" lvl="1"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2pPr>
            <a:lvl3pPr marR="0" lvl="2"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3pPr>
            <a:lvl4pPr marR="0" lvl="3"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4pPr>
            <a:lvl5pPr marR="0" lvl="4"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5pPr>
            <a:lvl6pPr marR="0" lvl="5"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6pPr>
            <a:lvl7pPr marR="0" lvl="6"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7pPr>
            <a:lvl8pPr marR="0" lvl="7"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8pPr>
            <a:lvl9pPr marR="0" lvl="8" algn="ctr" rtl="0">
              <a:lnSpc>
                <a:spcPct val="100000"/>
              </a:lnSpc>
              <a:spcBef>
                <a:spcPts val="0"/>
              </a:spcBef>
              <a:spcAft>
                <a:spcPts val="0"/>
              </a:spcAft>
              <a:buClr>
                <a:srgbClr val="000000"/>
              </a:buClr>
              <a:buSzPts val="1400"/>
              <a:buFont typeface="Arial"/>
              <a:buNone/>
              <a:defRPr sz="20800" b="0" i="0" u="none" strike="noStrike" cap="none">
                <a:solidFill>
                  <a:schemeClr val="dk1"/>
                </a:solidFill>
                <a:latin typeface="Calibri"/>
                <a:ea typeface="Calibri"/>
                <a:cs typeface="Calibri"/>
                <a:sym typeface="Calibri"/>
              </a:defRPr>
            </a:lvl9pPr>
          </a:lstStyle>
          <a:p>
            <a:endParaRPr/>
          </a:p>
        </p:txBody>
      </p:sp>
      <p:sp>
        <p:nvSpPr>
          <p:cNvPr id="11" name="Google Shape;11;p2"/>
          <p:cNvSpPr txBox="1">
            <a:spLocks noGrp="1"/>
          </p:cNvSpPr>
          <p:nvPr>
            <p:ph type="body" idx="1"/>
          </p:nvPr>
        </p:nvSpPr>
        <p:spPr>
          <a:xfrm>
            <a:off x="1620837" y="10080625"/>
            <a:ext cx="29162375" cy="28514675"/>
          </a:xfrm>
          <a:prstGeom prst="rect">
            <a:avLst/>
          </a:prstGeom>
          <a:noFill/>
          <a:ln>
            <a:noFill/>
          </a:ln>
        </p:spPr>
        <p:txBody>
          <a:bodyPr spcFirstLastPara="1" wrap="square" lIns="432050" tIns="216025" rIns="432050" bIns="216025" anchor="t" anchorCtr="0">
            <a:noAutofit/>
          </a:bodyPr>
          <a:lstStyle>
            <a:lvl1pPr marL="457200" marR="0" lvl="0" indent="-1187450" algn="l" rtl="0">
              <a:lnSpc>
                <a:spcPct val="100000"/>
              </a:lnSpc>
              <a:spcBef>
                <a:spcPts val="3020"/>
              </a:spcBef>
              <a:spcAft>
                <a:spcPts val="0"/>
              </a:spcAft>
              <a:buClr>
                <a:schemeClr val="dk1"/>
              </a:buClr>
              <a:buSzPts val="15100"/>
              <a:buFont typeface="Arial"/>
              <a:buChar char="•"/>
              <a:defRPr sz="15100" b="0" i="0" u="none" strike="noStrike" cap="none">
                <a:solidFill>
                  <a:schemeClr val="dk1"/>
                </a:solidFill>
                <a:latin typeface="Calibri"/>
                <a:ea typeface="Calibri"/>
                <a:cs typeface="Calibri"/>
                <a:sym typeface="Calibri"/>
              </a:defRPr>
            </a:lvl1pPr>
            <a:lvl2pPr marL="914400" marR="0" lvl="1" indent="-1066800" algn="l" rtl="0">
              <a:lnSpc>
                <a:spcPct val="100000"/>
              </a:lnSpc>
              <a:spcBef>
                <a:spcPts val="2640"/>
              </a:spcBef>
              <a:spcAft>
                <a:spcPts val="0"/>
              </a:spcAft>
              <a:buClr>
                <a:schemeClr val="dk1"/>
              </a:buClr>
              <a:buSzPts val="13200"/>
              <a:buFont typeface="Arial"/>
              <a:buChar char="–"/>
              <a:defRPr sz="13200" b="0" i="0" u="none" strike="noStrike" cap="none">
                <a:solidFill>
                  <a:schemeClr val="dk1"/>
                </a:solidFill>
                <a:latin typeface="Calibri"/>
                <a:ea typeface="Calibri"/>
                <a:cs typeface="Calibri"/>
                <a:sym typeface="Calibri"/>
              </a:defRPr>
            </a:lvl2pPr>
            <a:lvl3pPr marL="1371600" marR="0" lvl="2" indent="-946150" algn="l" rtl="0">
              <a:lnSpc>
                <a:spcPct val="100000"/>
              </a:lnSpc>
              <a:spcBef>
                <a:spcPts val="2260"/>
              </a:spcBef>
              <a:spcAft>
                <a:spcPts val="0"/>
              </a:spcAft>
              <a:buClr>
                <a:schemeClr val="dk1"/>
              </a:buClr>
              <a:buSzPts val="11300"/>
              <a:buFont typeface="Arial"/>
              <a:buChar char="•"/>
              <a:defRPr sz="11300" b="0" i="0" u="none" strike="noStrike" cap="none">
                <a:solidFill>
                  <a:schemeClr val="dk1"/>
                </a:solidFill>
                <a:latin typeface="Calibri"/>
                <a:ea typeface="Calibri"/>
                <a:cs typeface="Calibri"/>
                <a:sym typeface="Calibri"/>
              </a:defRPr>
            </a:lvl3pPr>
            <a:lvl4pPr marL="1828800" marR="0" lvl="3" indent="-831850" algn="l" rtl="0">
              <a:lnSpc>
                <a:spcPct val="100000"/>
              </a:lnSpc>
              <a:spcBef>
                <a:spcPts val="1900"/>
              </a:spcBef>
              <a:spcAft>
                <a:spcPts val="0"/>
              </a:spcAft>
              <a:buClr>
                <a:schemeClr val="dk1"/>
              </a:buClr>
              <a:buSzPts val="9500"/>
              <a:buFont typeface="Arial"/>
              <a:buChar char="–"/>
              <a:defRPr sz="9500" b="0" i="0" u="none" strike="noStrike" cap="none">
                <a:solidFill>
                  <a:schemeClr val="dk1"/>
                </a:solidFill>
                <a:latin typeface="Calibri"/>
                <a:ea typeface="Calibri"/>
                <a:cs typeface="Calibri"/>
                <a:sym typeface="Calibri"/>
              </a:defRPr>
            </a:lvl4pPr>
            <a:lvl5pPr marL="2286000" marR="0" lvl="4" indent="-831850" algn="l" rtl="0">
              <a:lnSpc>
                <a:spcPct val="100000"/>
              </a:lnSpc>
              <a:spcBef>
                <a:spcPts val="1900"/>
              </a:spcBef>
              <a:spcAft>
                <a:spcPts val="0"/>
              </a:spcAft>
              <a:buClr>
                <a:schemeClr val="dk1"/>
              </a:buClr>
              <a:buSzPts val="9500"/>
              <a:buFont typeface="Arial"/>
              <a:buChar char="»"/>
              <a:defRPr sz="9500" b="0" i="0" u="none" strike="noStrike" cap="none">
                <a:solidFill>
                  <a:schemeClr val="dk1"/>
                </a:solidFill>
                <a:latin typeface="Calibri"/>
                <a:ea typeface="Calibri"/>
                <a:cs typeface="Calibri"/>
                <a:sym typeface="Calibri"/>
              </a:defRPr>
            </a:lvl5pPr>
            <a:lvl6pPr marL="2743200" marR="0" lvl="5" indent="-831850" algn="l" rtl="0">
              <a:lnSpc>
                <a:spcPct val="100000"/>
              </a:lnSpc>
              <a:spcBef>
                <a:spcPts val="1900"/>
              </a:spcBef>
              <a:spcAft>
                <a:spcPts val="0"/>
              </a:spcAft>
              <a:buClr>
                <a:schemeClr val="dk1"/>
              </a:buClr>
              <a:buSzPts val="9500"/>
              <a:buFont typeface="Arial"/>
              <a:buChar char="•"/>
              <a:defRPr sz="9500" b="0" i="0" u="none" strike="noStrike" cap="none">
                <a:solidFill>
                  <a:schemeClr val="dk1"/>
                </a:solidFill>
                <a:latin typeface="Calibri"/>
                <a:ea typeface="Calibri"/>
                <a:cs typeface="Calibri"/>
                <a:sym typeface="Calibri"/>
              </a:defRPr>
            </a:lvl6pPr>
            <a:lvl7pPr marL="3200400" marR="0" lvl="6" indent="-831850" algn="l" rtl="0">
              <a:lnSpc>
                <a:spcPct val="100000"/>
              </a:lnSpc>
              <a:spcBef>
                <a:spcPts val="1900"/>
              </a:spcBef>
              <a:spcAft>
                <a:spcPts val="0"/>
              </a:spcAft>
              <a:buClr>
                <a:schemeClr val="dk1"/>
              </a:buClr>
              <a:buSzPts val="9500"/>
              <a:buFont typeface="Arial"/>
              <a:buChar char="•"/>
              <a:defRPr sz="9500" b="0" i="0" u="none" strike="noStrike" cap="none">
                <a:solidFill>
                  <a:schemeClr val="dk1"/>
                </a:solidFill>
                <a:latin typeface="Calibri"/>
                <a:ea typeface="Calibri"/>
                <a:cs typeface="Calibri"/>
                <a:sym typeface="Calibri"/>
              </a:defRPr>
            </a:lvl7pPr>
            <a:lvl8pPr marL="3657600" marR="0" lvl="7" indent="-831850" algn="l" rtl="0">
              <a:lnSpc>
                <a:spcPct val="100000"/>
              </a:lnSpc>
              <a:spcBef>
                <a:spcPts val="1900"/>
              </a:spcBef>
              <a:spcAft>
                <a:spcPts val="0"/>
              </a:spcAft>
              <a:buClr>
                <a:schemeClr val="dk1"/>
              </a:buClr>
              <a:buSzPts val="9500"/>
              <a:buFont typeface="Arial"/>
              <a:buChar char="•"/>
              <a:defRPr sz="9500" b="0" i="0" u="none" strike="noStrike" cap="none">
                <a:solidFill>
                  <a:schemeClr val="dk1"/>
                </a:solidFill>
                <a:latin typeface="Calibri"/>
                <a:ea typeface="Calibri"/>
                <a:cs typeface="Calibri"/>
                <a:sym typeface="Calibri"/>
              </a:defRPr>
            </a:lvl8pPr>
            <a:lvl9pPr marL="4114800" marR="0" lvl="8" indent="-831850" algn="l" rtl="0">
              <a:lnSpc>
                <a:spcPct val="100000"/>
              </a:lnSpc>
              <a:spcBef>
                <a:spcPts val="1900"/>
              </a:spcBef>
              <a:spcAft>
                <a:spcPts val="0"/>
              </a:spcAft>
              <a:buClr>
                <a:schemeClr val="dk1"/>
              </a:buClr>
              <a:buSzPts val="9500"/>
              <a:buFont typeface="Arial"/>
              <a:buChar char="•"/>
              <a:defRPr sz="95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1620837" y="40044687"/>
            <a:ext cx="7559675" cy="2300287"/>
          </a:xfrm>
          <a:prstGeom prst="rect">
            <a:avLst/>
          </a:prstGeom>
          <a:noFill/>
          <a:ln>
            <a:noFill/>
          </a:ln>
        </p:spPr>
        <p:txBody>
          <a:bodyPr spcFirstLastPara="1" wrap="square" lIns="432050" tIns="216025" rIns="432050" bIns="216025" anchor="ctr" anchorCtr="0">
            <a:noAutofit/>
          </a:bodyPr>
          <a:lstStyle>
            <a:lvl1pPr marR="0" lvl="0" algn="l" rtl="0">
              <a:lnSpc>
                <a:spcPct val="100000"/>
              </a:lnSpc>
              <a:spcBef>
                <a:spcPts val="0"/>
              </a:spcBef>
              <a:spcAft>
                <a:spcPts val="0"/>
              </a:spcAft>
              <a:buClr>
                <a:srgbClr val="000000"/>
              </a:buClr>
              <a:buSzPts val="1400"/>
              <a:buFont typeface="Arial"/>
              <a:buNone/>
              <a:defRPr sz="57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9pPr>
          </a:lstStyle>
          <a:p>
            <a:endParaRPr/>
          </a:p>
        </p:txBody>
      </p:sp>
      <p:sp>
        <p:nvSpPr>
          <p:cNvPr id="13" name="Google Shape;13;p2"/>
          <p:cNvSpPr txBox="1">
            <a:spLocks noGrp="1"/>
          </p:cNvSpPr>
          <p:nvPr>
            <p:ph type="ftr" idx="11"/>
          </p:nvPr>
        </p:nvSpPr>
        <p:spPr>
          <a:xfrm>
            <a:off x="11071225" y="40044687"/>
            <a:ext cx="10261600" cy="2300287"/>
          </a:xfrm>
          <a:prstGeom prst="rect">
            <a:avLst/>
          </a:prstGeom>
          <a:noFill/>
          <a:ln>
            <a:noFill/>
          </a:ln>
        </p:spPr>
        <p:txBody>
          <a:bodyPr spcFirstLastPara="1" wrap="square" lIns="432050" tIns="216025" rIns="432050" bIns="216025" anchor="ctr" anchorCtr="0">
            <a:noAutofit/>
          </a:bodyPr>
          <a:lstStyle>
            <a:lvl1pPr marR="0" lvl="0"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8500" b="0" i="0" u="none" strike="noStrike" cap="none">
                <a:solidFill>
                  <a:schemeClr val="dk1"/>
                </a:solidFill>
                <a:latin typeface="Arial"/>
                <a:ea typeface="Arial"/>
                <a:cs typeface="Arial"/>
                <a:sym typeface="Arial"/>
              </a:defRPr>
            </a:lvl9pPr>
          </a:lstStyle>
          <a:p>
            <a:endParaRPr/>
          </a:p>
        </p:txBody>
      </p:sp>
      <p:sp>
        <p:nvSpPr>
          <p:cNvPr id="14" name="Google Shape;14;p2"/>
          <p:cNvSpPr txBox="1">
            <a:spLocks noGrp="1"/>
          </p:cNvSpPr>
          <p:nvPr>
            <p:ph type="sldNum" idx="12"/>
          </p:nvPr>
        </p:nvSpPr>
        <p:spPr>
          <a:xfrm>
            <a:off x="23223537" y="40044687"/>
            <a:ext cx="7559675" cy="2300287"/>
          </a:xfrm>
          <a:prstGeom prst="rect">
            <a:avLst/>
          </a:prstGeom>
          <a:noFill/>
          <a:ln>
            <a:noFill/>
          </a:ln>
        </p:spPr>
        <p:txBody>
          <a:bodyPr spcFirstLastPara="1" wrap="square" lIns="432050" tIns="216025" rIns="432050" bIns="216025" anchor="ctr" anchorCtr="0">
            <a:noAutofit/>
          </a:bodyPr>
          <a:lstStyle>
            <a:lvl1pPr marL="0" marR="0" lvl="0"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5700"/>
              <a:buFont typeface="Calibri"/>
              <a:buNone/>
              <a:defRPr sz="57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drive.google.com/file/d/1qYu5FDhSKrB4PERF0cO1FYr8qs7i4tkD/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2484437" y="5384800"/>
            <a:ext cx="27435175" cy="5705475"/>
          </a:xfrm>
          <a:prstGeom prst="rect">
            <a:avLst/>
          </a:prstGeom>
          <a:noFill/>
          <a:ln>
            <a:noFill/>
          </a:ln>
        </p:spPr>
        <p:txBody>
          <a:bodyPr spcFirstLastPara="1" wrap="square" lIns="432050" tIns="216025" rIns="432050" bIns="216025" anchor="ctr" anchorCtr="0">
            <a:noAutofit/>
          </a:bodyPr>
          <a:lstStyle/>
          <a:p>
            <a:pPr marL="0" lvl="0" indent="0" algn="ctr" rtl="0">
              <a:lnSpc>
                <a:spcPct val="100000"/>
              </a:lnSpc>
              <a:spcBef>
                <a:spcPts val="0"/>
              </a:spcBef>
              <a:spcAft>
                <a:spcPts val="0"/>
              </a:spcAft>
              <a:buClr>
                <a:schemeClr val="dk1"/>
              </a:buClr>
              <a:buSzPts val="5400"/>
              <a:buFont typeface="Arial"/>
              <a:buNone/>
            </a:pPr>
            <a:br>
              <a:rPr lang="en-US" sz="5400" b="1" i="0" u="none">
                <a:solidFill>
                  <a:schemeClr val="dk1"/>
                </a:solidFill>
                <a:latin typeface="Arial"/>
                <a:ea typeface="Arial"/>
                <a:cs typeface="Arial"/>
                <a:sym typeface="Arial"/>
              </a:rPr>
            </a:br>
            <a:br>
              <a:rPr lang="en-US" sz="5400" b="1" i="0" u="none">
                <a:solidFill>
                  <a:schemeClr val="dk1"/>
                </a:solidFill>
                <a:latin typeface="Arial"/>
                <a:ea typeface="Arial"/>
                <a:cs typeface="Arial"/>
                <a:sym typeface="Arial"/>
              </a:rPr>
            </a:br>
            <a:br>
              <a:rPr lang="en-US" sz="5400" b="1" i="0" u="none">
                <a:solidFill>
                  <a:schemeClr val="dk1"/>
                </a:solidFill>
                <a:latin typeface="Arial"/>
                <a:ea typeface="Arial"/>
                <a:cs typeface="Arial"/>
                <a:sym typeface="Arial"/>
              </a:rPr>
            </a:br>
            <a:r>
              <a:rPr lang="en-US" sz="9400" b="1" i="0" u="none">
                <a:solidFill>
                  <a:schemeClr val="dk1"/>
                </a:solidFill>
                <a:latin typeface="Arial"/>
                <a:ea typeface="Arial"/>
                <a:cs typeface="Arial"/>
                <a:sym typeface="Arial"/>
              </a:rPr>
              <a:t>INSIRA AQUI O TÍTULO COMO ENVIADO NO RESUMO</a:t>
            </a:r>
            <a:br>
              <a:rPr lang="en-US" sz="9600" b="0" i="0" u="none">
                <a:solidFill>
                  <a:schemeClr val="dk1"/>
                </a:solidFill>
                <a:latin typeface="Arial"/>
                <a:ea typeface="Arial"/>
                <a:cs typeface="Arial"/>
                <a:sym typeface="Arial"/>
              </a:rPr>
            </a:br>
            <a:br>
              <a:rPr lang="en-US" sz="5400" b="1" i="0" u="none">
                <a:solidFill>
                  <a:schemeClr val="dk1"/>
                </a:solidFill>
                <a:latin typeface="Arial"/>
                <a:ea typeface="Arial"/>
                <a:cs typeface="Arial"/>
                <a:sym typeface="Arial"/>
              </a:rPr>
            </a:br>
            <a:r>
              <a:rPr lang="en-US" sz="5000" b="0" i="0" u="none">
                <a:solidFill>
                  <a:srgbClr val="000000"/>
                </a:solidFill>
                <a:latin typeface="Arial"/>
                <a:ea typeface="Arial"/>
                <a:cs typeface="Arial"/>
                <a:sym typeface="Arial"/>
              </a:rPr>
              <a:t>Nome do </a:t>
            </a:r>
            <a:r>
              <a:rPr lang="en-US" sz="5000">
                <a:solidFill>
                  <a:srgbClr val="000000"/>
                </a:solidFill>
                <a:latin typeface="Arial"/>
                <a:ea typeface="Arial"/>
                <a:cs typeface="Arial"/>
                <a:sym typeface="Arial"/>
              </a:rPr>
              <a:t>a</a:t>
            </a:r>
            <a:r>
              <a:rPr lang="en-US" sz="5000" b="0" i="0" u="none">
                <a:solidFill>
                  <a:srgbClr val="000000"/>
                </a:solidFill>
                <a:latin typeface="Arial"/>
                <a:ea typeface="Arial"/>
                <a:cs typeface="Arial"/>
                <a:sym typeface="Arial"/>
              </a:rPr>
              <a:t>utor</a:t>
            </a:r>
            <a:r>
              <a:rPr lang="en-US" sz="5000" b="0" i="0" u="none" baseline="30000">
                <a:solidFill>
                  <a:srgbClr val="000000"/>
                </a:solidFill>
                <a:latin typeface="Arial"/>
                <a:ea typeface="Arial"/>
                <a:cs typeface="Arial"/>
                <a:sym typeface="Arial"/>
              </a:rPr>
              <a:t>1</a:t>
            </a:r>
            <a:r>
              <a:rPr lang="en-US" sz="5000" b="0" i="0" u="none">
                <a:solidFill>
                  <a:srgbClr val="000000"/>
                </a:solidFill>
                <a:latin typeface="Arial"/>
                <a:ea typeface="Arial"/>
                <a:cs typeface="Arial"/>
                <a:sym typeface="Arial"/>
              </a:rPr>
              <a:t>, Nome do </a:t>
            </a:r>
            <a:r>
              <a:rPr lang="en-US" sz="5000">
                <a:solidFill>
                  <a:srgbClr val="000000"/>
                </a:solidFill>
                <a:latin typeface="Arial"/>
                <a:ea typeface="Arial"/>
                <a:cs typeface="Arial"/>
                <a:sym typeface="Arial"/>
              </a:rPr>
              <a:t>c</a:t>
            </a:r>
            <a:r>
              <a:rPr lang="en-US" sz="5000" b="0" i="0" u="none">
                <a:solidFill>
                  <a:srgbClr val="000000"/>
                </a:solidFill>
                <a:latin typeface="Arial"/>
                <a:ea typeface="Arial"/>
                <a:cs typeface="Arial"/>
                <a:sym typeface="Arial"/>
              </a:rPr>
              <a:t>oautor </a:t>
            </a:r>
            <a:r>
              <a:rPr lang="en-US" sz="5000">
                <a:solidFill>
                  <a:srgbClr val="000000"/>
                </a:solidFill>
                <a:latin typeface="Arial"/>
                <a:ea typeface="Arial"/>
                <a:cs typeface="Arial"/>
                <a:sym typeface="Arial"/>
              </a:rPr>
              <a:t>1</a:t>
            </a:r>
            <a:r>
              <a:rPr lang="en-US" sz="5000" b="0" i="0" u="none">
                <a:solidFill>
                  <a:srgbClr val="000000"/>
                </a:solidFill>
                <a:latin typeface="Arial"/>
                <a:ea typeface="Arial"/>
                <a:cs typeface="Arial"/>
                <a:sym typeface="Arial"/>
              </a:rPr>
              <a:t>, Nome do </a:t>
            </a:r>
            <a:r>
              <a:rPr lang="en-US" sz="5000">
                <a:solidFill>
                  <a:srgbClr val="000000"/>
                </a:solidFill>
                <a:latin typeface="Arial"/>
                <a:ea typeface="Arial"/>
                <a:cs typeface="Arial"/>
                <a:sym typeface="Arial"/>
              </a:rPr>
              <a:t>c</a:t>
            </a:r>
            <a:r>
              <a:rPr lang="en-US" sz="5000" b="0" i="0" u="none">
                <a:solidFill>
                  <a:srgbClr val="000000"/>
                </a:solidFill>
                <a:latin typeface="Arial"/>
                <a:ea typeface="Arial"/>
                <a:cs typeface="Arial"/>
                <a:sym typeface="Arial"/>
              </a:rPr>
              <a:t>oautor </a:t>
            </a:r>
            <a:r>
              <a:rPr lang="en-US" sz="5000">
                <a:solidFill>
                  <a:srgbClr val="000000"/>
                </a:solidFill>
                <a:latin typeface="Arial"/>
                <a:ea typeface="Arial"/>
                <a:cs typeface="Arial"/>
                <a:sym typeface="Arial"/>
              </a:rPr>
              <a:t>2</a:t>
            </a:r>
            <a:r>
              <a:rPr lang="en-US" sz="5000" b="0" i="0" u="none">
                <a:solidFill>
                  <a:srgbClr val="000000"/>
                </a:solidFill>
                <a:latin typeface="Arial"/>
                <a:ea typeface="Arial"/>
                <a:cs typeface="Arial"/>
                <a:sym typeface="Arial"/>
              </a:rPr>
              <a:t>, Nome do </a:t>
            </a:r>
            <a:r>
              <a:rPr lang="en-US" sz="5000">
                <a:solidFill>
                  <a:srgbClr val="000000"/>
                </a:solidFill>
                <a:latin typeface="Arial"/>
                <a:ea typeface="Arial"/>
                <a:cs typeface="Arial"/>
                <a:sym typeface="Arial"/>
              </a:rPr>
              <a:t>c</a:t>
            </a:r>
            <a:r>
              <a:rPr lang="en-US" sz="5000" b="0" i="0" u="none">
                <a:solidFill>
                  <a:srgbClr val="000000"/>
                </a:solidFill>
                <a:latin typeface="Arial"/>
                <a:ea typeface="Arial"/>
                <a:cs typeface="Arial"/>
                <a:sym typeface="Arial"/>
              </a:rPr>
              <a:t>oautor </a:t>
            </a:r>
            <a:r>
              <a:rPr lang="en-US" sz="5000">
                <a:solidFill>
                  <a:srgbClr val="000000"/>
                </a:solidFill>
                <a:latin typeface="Arial"/>
                <a:ea typeface="Arial"/>
                <a:cs typeface="Arial"/>
                <a:sym typeface="Arial"/>
              </a:rPr>
              <a:t>3</a:t>
            </a:r>
            <a:r>
              <a:rPr lang="en-US" sz="5000" b="0" i="1" u="none">
                <a:solidFill>
                  <a:srgbClr val="000000"/>
                </a:solidFill>
                <a:latin typeface="Arial"/>
                <a:ea typeface="Arial"/>
                <a:cs typeface="Arial"/>
                <a:sym typeface="Arial"/>
              </a:rPr>
              <a:t>,</a:t>
            </a:r>
            <a:r>
              <a:rPr lang="en-US" sz="5000" b="0" i="0" u="none">
                <a:solidFill>
                  <a:srgbClr val="000000"/>
                </a:solidFill>
                <a:latin typeface="Arial"/>
                <a:ea typeface="Arial"/>
                <a:cs typeface="Arial"/>
                <a:sym typeface="Arial"/>
              </a:rPr>
              <a:t> Nome do </a:t>
            </a:r>
            <a:r>
              <a:rPr lang="en-US" sz="5000">
                <a:solidFill>
                  <a:srgbClr val="000000"/>
                </a:solidFill>
                <a:latin typeface="Arial"/>
                <a:ea typeface="Arial"/>
                <a:cs typeface="Arial"/>
                <a:sym typeface="Arial"/>
              </a:rPr>
              <a:t>c</a:t>
            </a:r>
            <a:r>
              <a:rPr lang="en-US" sz="5000" b="0" i="0" u="none">
                <a:solidFill>
                  <a:srgbClr val="000000"/>
                </a:solidFill>
                <a:latin typeface="Arial"/>
                <a:ea typeface="Arial"/>
                <a:cs typeface="Arial"/>
                <a:sym typeface="Arial"/>
              </a:rPr>
              <a:t>oautor </a:t>
            </a:r>
            <a:r>
              <a:rPr lang="en-US" sz="5000">
                <a:solidFill>
                  <a:srgbClr val="000000"/>
                </a:solidFill>
                <a:latin typeface="Arial"/>
                <a:ea typeface="Arial"/>
                <a:cs typeface="Arial"/>
                <a:sym typeface="Arial"/>
              </a:rPr>
              <a:t>4</a:t>
            </a:r>
            <a:r>
              <a:rPr lang="en-US" sz="5000" b="0" i="0" u="none">
                <a:solidFill>
                  <a:srgbClr val="000000"/>
                </a:solidFill>
                <a:latin typeface="Arial"/>
                <a:ea typeface="Arial"/>
                <a:cs typeface="Arial"/>
                <a:sym typeface="Arial"/>
              </a:rPr>
              <a:t>, Nome do Coautor </a:t>
            </a:r>
            <a:r>
              <a:rPr lang="en-US" sz="5000">
                <a:solidFill>
                  <a:srgbClr val="000000"/>
                </a:solidFill>
                <a:latin typeface="Arial"/>
                <a:ea typeface="Arial"/>
                <a:cs typeface="Arial"/>
                <a:sym typeface="Arial"/>
              </a:rPr>
              <a:t>5</a:t>
            </a:r>
            <a:r>
              <a:rPr lang="en-US" sz="5000" b="0" i="0" u="none">
                <a:solidFill>
                  <a:srgbClr val="000000"/>
                </a:solidFill>
                <a:latin typeface="Arial"/>
                <a:ea typeface="Arial"/>
                <a:cs typeface="Arial"/>
                <a:sym typeface="Arial"/>
              </a:rPr>
              <a:t>, Nome do </a:t>
            </a:r>
            <a:r>
              <a:rPr lang="en-US" sz="5000">
                <a:solidFill>
                  <a:srgbClr val="000000"/>
                </a:solidFill>
                <a:latin typeface="Arial"/>
                <a:ea typeface="Arial"/>
                <a:cs typeface="Arial"/>
                <a:sym typeface="Arial"/>
              </a:rPr>
              <a:t>orientador (se houver)</a:t>
            </a:r>
            <a:r>
              <a:rPr lang="en-US" sz="5000" baseline="30000">
                <a:latin typeface="Arial"/>
                <a:ea typeface="Arial"/>
                <a:cs typeface="Arial"/>
                <a:sym typeface="Arial"/>
              </a:rPr>
              <a:t>2</a:t>
            </a:r>
            <a:br>
              <a:rPr lang="en-US" sz="9600" b="0" i="0" u="none">
                <a:solidFill>
                  <a:schemeClr val="dk1"/>
                </a:solidFill>
                <a:latin typeface="Arial"/>
                <a:ea typeface="Arial"/>
                <a:cs typeface="Arial"/>
                <a:sym typeface="Arial"/>
              </a:rPr>
            </a:br>
            <a:br>
              <a:rPr lang="en-US" sz="5400" b="0" i="0" u="none">
                <a:solidFill>
                  <a:schemeClr val="dk1"/>
                </a:solidFill>
                <a:latin typeface="Arial"/>
                <a:ea typeface="Arial"/>
                <a:cs typeface="Arial"/>
                <a:sym typeface="Arial"/>
              </a:rPr>
            </a:br>
            <a:br>
              <a:rPr lang="en-US" sz="5400" b="1" i="0" u="none" baseline="30000">
                <a:solidFill>
                  <a:srgbClr val="7030A0"/>
                </a:solidFill>
                <a:latin typeface="Arial"/>
                <a:ea typeface="Arial"/>
                <a:cs typeface="Arial"/>
                <a:sym typeface="Arial"/>
              </a:rPr>
            </a:br>
            <a:endParaRPr/>
          </a:p>
        </p:txBody>
      </p:sp>
      <p:sp>
        <p:nvSpPr>
          <p:cNvPr id="90" name="Google Shape;90;p1"/>
          <p:cNvSpPr txBox="1"/>
          <p:nvPr/>
        </p:nvSpPr>
        <p:spPr>
          <a:xfrm>
            <a:off x="461950" y="14103350"/>
            <a:ext cx="14422500" cy="779400"/>
          </a:xfrm>
          <a:prstGeom prst="rect">
            <a:avLst/>
          </a:prstGeom>
          <a:noFill/>
          <a:ln>
            <a:noFill/>
          </a:ln>
        </p:spPr>
        <p:txBody>
          <a:bodyPr spcFirstLastPara="1" wrap="square" lIns="101050" tIns="50525" rIns="101050" bIns="50525" anchor="t" anchorCtr="0">
            <a:spAutoFit/>
          </a:bodyPr>
          <a:lstStyle/>
          <a:p>
            <a:pPr marL="0" marR="0" lvl="0" indent="971550" algn="just" rtl="0">
              <a:lnSpc>
                <a:spcPct val="136363"/>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Insira aqui as principais informações (substituir). </a:t>
            </a:r>
            <a:endParaRPr sz="1400" b="0" i="0" u="none" strike="noStrike" cap="none">
              <a:solidFill>
                <a:srgbClr val="000000"/>
              </a:solidFill>
              <a:latin typeface="Arial"/>
              <a:ea typeface="Arial"/>
              <a:cs typeface="Arial"/>
              <a:sym typeface="Arial"/>
            </a:endParaRPr>
          </a:p>
        </p:txBody>
      </p:sp>
      <p:sp>
        <p:nvSpPr>
          <p:cNvPr id="91" name="Google Shape;91;p1"/>
          <p:cNvSpPr txBox="1"/>
          <p:nvPr/>
        </p:nvSpPr>
        <p:spPr>
          <a:xfrm>
            <a:off x="23148925" y="21183600"/>
            <a:ext cx="469900" cy="708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000"/>
              <a:buFont typeface="Arial"/>
              <a:buNone/>
            </a:pPr>
            <a:r>
              <a:rPr lang="en-US" sz="4000" b="1" i="0" u="none" strike="noStrike" cap="none">
                <a:solidFill>
                  <a:schemeClr val="lt1"/>
                </a:solidFill>
                <a:latin typeface="Arial"/>
                <a:ea typeface="Arial"/>
                <a:cs typeface="Arial"/>
                <a:sym typeface="Arial"/>
              </a:rPr>
              <a:t>a</a:t>
            </a:r>
            <a:endParaRPr sz="1400" b="0" i="0" u="none" strike="noStrike" cap="none">
              <a:solidFill>
                <a:srgbClr val="000000"/>
              </a:solidFill>
              <a:latin typeface="Arial"/>
              <a:ea typeface="Arial"/>
              <a:cs typeface="Arial"/>
              <a:sym typeface="Arial"/>
            </a:endParaRPr>
          </a:p>
        </p:txBody>
      </p:sp>
      <p:sp>
        <p:nvSpPr>
          <p:cNvPr id="92" name="Google Shape;92;p1"/>
          <p:cNvSpPr txBox="1"/>
          <p:nvPr/>
        </p:nvSpPr>
        <p:spPr>
          <a:xfrm>
            <a:off x="0" y="-700087"/>
            <a:ext cx="184150" cy="140017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8500"/>
              <a:buFont typeface="Arial"/>
              <a:buNone/>
            </a:pPr>
            <a:endParaRPr sz="8500" b="0" i="0" u="none" strike="noStrike" cap="none">
              <a:solidFill>
                <a:schemeClr val="dk1"/>
              </a:solidFill>
              <a:latin typeface="Arial"/>
              <a:ea typeface="Arial"/>
              <a:cs typeface="Arial"/>
              <a:sym typeface="Arial"/>
            </a:endParaRPr>
          </a:p>
        </p:txBody>
      </p:sp>
      <p:sp>
        <p:nvSpPr>
          <p:cNvPr id="93" name="Google Shape;93;p1" descr="data:image/jpeg;base64,/9j/4AAQSkZJRgABAQAAAQABAAD/2wCEAAkGBxMQBhQUERIWFhQVFhkYGBcYFRkXFxoaFRYXHBUZGBUeHCggGxsmHhYZIzEhJiorLi4wFyAzOTMuNygtLisBCgoKDg0OGxAQGy4kICQsLC8sLC0tLCwsLCwvLCwsLCwsLCw0LCwsLCw3MCwsLCwsLCwsLCw0LCwsLCwsLywsL//AABEIAM8A9AMBEQACEQEDEQH/xAAcAAEAAQUBAQAAAAAAAAAAAAAABQIDBAYHCAH/xABPEAABAwIDAwYJBggMBwAAAAABAAIDBBEFEiEGMUEHEyJRYXEUMjVCc4GRsbMjM2JyobIVNlJ0gpKitCQ0NzhDRWN1wcLS8BYlJyhThJP/xAAbAQEAAgMBAQAAAAAAAAAAAAAAAQQCAwYFB//EADwRAQABAwEEBAwGAQMFAAAAAAABAgMRBAUGITESQXHREyIyMzVRYXKBkbHBFDRCgqGyIxXh8CVTYpKi/9oADAMBAAIRAxEAPwDuKAgICAgICAgICAgICAgICAgICAgICAgICAgICAgICAgICAgICAgICAgICAgINexDbjD6fF200tVG2U6EX6LTwEj/ABWE9TiEGwNN23GoKD6gICAgICAgICAgICAgICAgICAgICAgICAgICCJ2j2kpsPo+cqpQwea3e9x6mMGrj7uKDh22fKzVVmaOlvTQHTQ/LPH0njxB2N1+kdyhOHO1CW2bHcoNZhhDWO52DjBITlHo3b4/VdvYVJh3bY/b2jxOMCJ+Sa1zDJYSC28t4PHa2/bZSxbSgICAgICAgICAgICAgICAgICAgICAgICC3U1DI4HPkc1jGi7nOIDQBxJOgCDkm2fLKxmaLDWh7txneOgPRs3v7zYd6jKcOOYjXy1NY6WeR0kjt73G57h1DsFgFCWMgICD6xxDwQSCDcEGxBG4gjUHtQdP2M5YJ6e0deDPFuEotzzR9LhIPYe0qcow7XgeN09bQiWmlbIw8QdQepzTq09hUoSCAgICAgICAgICAgICAgICAgICAgILVUXimcYw1z7HKHOLWl1tA5waSBfiAe5B5o5SMVxOXFubxIOjsSWQt0gsD4zDuk+sSSL8NyhMNQUJEBAQEBAQZuEYvPR1olppXRPHFp0I6nNOjm9hBCkekeTnaGrr8H5yspTCdMsnitlH5TYz0mjv0N7gqWLbUBAQEBAQEBAQEBAQEBAQEBAQEBBxbaflGqsM5RKlgtNTXjvC42y3iYSY3+adb2Nx2C91CcN6wzGsNx/CTGQ2TS74ZBllYesC9xbg9p9alDmO23JDPTZpaEunhGpjPzzB2f+Qd3S7CoTlzF2hN9LaG+hBG8EcCiW2bM8n1ZXRh9hDEdz5AbkdbI95HabDtXja7bml0k9HPSq9UdXbPKP5lsptVVNzh5HYeb6dXKXfRYxo9hBP2rwat67ufFtU49szPc2/h/ah8c5JJ44y6lmbNbzHDm3+p1y0nvyq9pN6LNc9G/TNPtjjHf9WNViY5OeVMD46hzJGlj2mzmuFnA9RC6aiumumKqJzE8phpZ2AYDUV9bzVLEZHaZjuawHi950aPtPAFZIdv2R5MaTDYPCK57JZWDMXPsIIrcWtdvI/Kd6gFKMofbXllAJiw0Bx3GoeOiPRMPjfWdp2FMmHYRuUofUBAQEBAQEBAQEBAQEBAQEBAQEHmTlc/lEq++P4MahlDU6aofFUNfG9zHtN2uaS1wPWCNQoHXNiuWRzcsWJDMNAKhjdR6WMb/rN/V4qcow3fFMBw6txCKrEUUrrZhK03a+/ilwHRktwJvZcjvBtiu3V+Gszjh409fHqj1e1Ys2s+NKVXFrYgIILaLY6kxKVnhDS1zSPlGHK8tvqwm2rT7RvFl7+wdpzpr0Wq58SqflPVPf/s03rfSjMc1rHtssOwGh8Gpo2ulbugiI0PXNJrlJ7buPUV9DUnFNrNsKvE6i9RJ0AbthZcRN6uj5x+k656rInCAUD2U3csmL6gICAgICAgICAgICAgICAgICAg8xcrX8olX9aP4EaxZQ1FB8dfKbb+CmPaPUeF0bYMNiiYLNjY1g7mtA/wAF8i1F2bt2q5VzmZn5y9GmMRhlLUkQEBB5s2ypxFtbVsGgE7z+uc3+ZfVtBem9pbdyec0x3PPqjEzCGVtipk+bPciXsuP5sdyyYKkBAQEBAQEBAQEBAQEBAQEBAQEHmDlX/lFrPrx/AiUMoamoHx98ptv4KY58R6kwysbPhsUrTdsjGvHc5oP+K+RX7U2rtVurnEzHyl6NM5jLJWpIgICDzRtZWCfaeqkbudM+x6w05Wn1hoX1XZ9qbWlt0TzimO959U5qlFK4xUTfNHuPuQezIz8mO4LJiqQEBAQEBAQEBAQEBAQEBAQEBAQeYOVY/wDUWt+uz4EShlDU1AIOt8j+1TTSihmdZ7STASfGaSS6P6wNyBxBt5q43eTZk9L8Xbjh+r2e3v8Abx61mzc/TLqK5BZEBBpnKVtY2hwkxxu/hMzSGAb2NOjpD1W4dZ7ivd2HsydXei5XHiUzx9s+rv8AZ8Gm7c6MYhwYCwX0VTFAom+Zd3H3KR7Lh+ZHcPcpYq0BAQEBAQEBAQEBAQEBAQEBAQEHl/lVP/USt+uz4ESiWUNUUAg+tJDgQSCDcEGxBG4g8CnMdC2c5VZ4IwyqZz7R54IbLbt81/rseslc1rd2rN2elYnoT6udPfH89jfTemObqtNjsT9kTiHSEAY55BHTswkO6INr3B4ryJ3W1eeFVPznuZ/iKXN8c5XXOjLaODIT/SSkEjujbpfvJ7lf0m61NM51FefZTw/meP8AHxY1X56nNauqfNVOkle573G7nONyT/vhuC6q3bot0RRRGIjlENGcrKzQIKJvmXdx9ykeyqc/IN+qPcpYriAgICAgICAgICAgICAgICAgICDmfKJyVtrql9TSv5updq9ryTHIQ0Aa72OsBqLjTdxUJy4XiuGTUlcYqmJ0Ug3td1dYI0c3tBIUJYiAgIO50I/7e3/m8vxXqUdbhihIgIA324nQdpO4DtQdG2P5IqmsaH1l6aE+aQOfcD1MOkfe7X6PFThGXoNjbMAHAW9ilCpAQEBAQEBAQEBAQEBAQEBAQEBAQRW0Oz1NiFDzVVEHt807nNJ4seNWnuQcK225KqmhzSU+aopxroPlWD6bB4w+k32BRhOXPgdFCRB3On/m9u/N5PiuU9SOtwxQkQbbsfye1mJWcxvNQH+mkBDSP7Nu9/qsO1SZdx2P5PqPDQHMZzk/GaSxf25BuYO7XrJUsW2oCAgICAgICAgICAgICAgICAgICAgICAg0Dbjktpq8ulgtT1J1zNHybz/aRjj9IWPXfcoTlwjaPZypw+t5uqiLCfFdvjeBxY/ce7QjiAiXX2fzez+bH7ZinUjrcj2a2YqsRqslLEX2NnPPRjZ9aTcD2C57ES7bsbySUtHlkqrVMw16QtC0/RjPjHtdfsARGXRQLDRSh9QEBAQEBAQEBAQEBAQEBAQEBAQEBAQEBAQEGJimGQ1VE6KojbJG7e1wuOwjqI4EahBgQ7L07dmhQlpdTgZcpcblufNlLhY2vp12QSdFSRw0rY4mNjY0Wa1rQ1oHYBoEF9AQEBAQEBAQEBAQEBAQEBAQEBAQQ+LTyeHtY2RzBkLjlDdTmA1zNK8Db20r2ipom1jjM5zGeWG6zRFczlFMr5vDHx8862eMA2ZmAdFK4jxbb2DgqdO2NTOzKtTw6UVY5cMcGU2qfCdF8nxKeKuc0SucPA6iUZms0fE6EMIs0flu0VjYm1L+sou1XceLjGI9ee5F23FMxhkSVssVbATM5zHSiN4cGbpGuayxDQQc5Z7VU2NtzUarUxavYxMTjEY4xx72V21FNOYY2LYjOzDJ5WzODmc7lGVmUc29waLFl9zRxWd7bGpp2n+GjHR6URy44nCItUzb6SQqJ5XYhKBK5oY8NAaGWtzcbuLSb3cVjtrbOp0mp8HaxjETxjtTatU1U5l9wnE3nBWue7NI6SVgJAGkcsjQSAANGtHrt1r1720vw+gp1NfGZiOHrmY/5PY1RRmvowtTxl7rmSQHrbI5v7IIb9i4ureDXzX0unj2YjC34GjGMFDisreehldmkZE6WKSwGdo0OZo0ztdlvYAEPbpvXZ7H2n+OtTMxiqnhP2mO1Uu2+hIx8pYD4RJuHCP/AELlJ3l1sT+n5LPgKWN+EJm1kzOecQGU5BIZdplnex5FmjzQN917mg2tqL+hvX68dKjOOHsy0124iuIhk01bKzGoWvlc+OUSNs4M8drQ9hBDR5rZPsTYW172suVW72OEZjEY6+Kb1qKYzDBmxKdtFBIJnEvlpw5pazLaWWNrx4t9zjxWvRbY1N3aU6arHRzVHLjwzj6FVqmLfSZlNNM6ma4zyXc0E6R8QD+QvJubya2muYjo8JnqbIsUzCzitTNHhcr21EmZkb3DSPe1pI8zrCysbx62u7TTPRxMxHL2lVimIXoKmaRpcZnjpvFmiOwDJHNG9hO5oVvau3NVptXXat4xGMZj1xEsbdmmqnMk01S2MuimzuGoZI1mV1vNLmtBbfdfW3Udyr6fejURXHhqYmnrxGJ+rKrTxjgko8XbJhcUrB88AWg7xcXOYdYsQR16LrNfr6NLppv8/V7Znl39itRRNVWEfPG55uZZQ7rbI5tv0R0faFws7wa+a+l0/hiMLngaMYwyMAxCR1Q+Cc5pGAOa+1ucjcSASBoHggg208U6XsO12TtGNdY6cxiqOEx/z1qlyjoThNr1GsQEBAQEBAQEBAQQmK+V2+iP3wuQ3s8i121fZZ03OUMzyy/68XwKhefb9B1e/wBzOfOreJ+VHf3fV/fplb3X81f7KfpUx1HOGXjzCcKkLRdzRzjfrREPZ9rQuc2de8Dqrdz1THy5S31xmmYYOKSh+y1Q9u5zZ3Duc95HvXr6n05Hv0/Zqp818Ey7ylUelHwYVjvP+d/bH3Tp/JR+EH+CxDtq/wB7Ku7bn/punjs/qwteclQ9gOMSOOpZ4Nl+jmdUB1uq4Nj12C06Oin/AES/Vjj0vpNOE1z/AJYXMQ0xBh64alnqMYd/kCz3Uq/z3I/8Y+pqeULmITOZhd2mx6AvobZntad+l7FeFs+zRe1lFuuMxNXFtrmYozDMxDCmwwOkDnue90DSXEeKycEABoA3vK7zVaKxpdBeps04iaZnnM9XtyqU1TVXGWFjLskLJR/Qyxv7m5g2Q/qOeuN2De8FrqPbw+f++Fq9GaJYlUP+T0o/tqP94hV3ZvpqfeufSphc818ktNR8xWRsbI9zTG/R2XTIYg2xDQdzirO8OzdNprNNy1TiZq48ZnqmeuZY2K6qpxLHipfCsSnge9wjEMZs3KL86ZmvuS0ncwbrcVO7uztNfszdu05qirhxnhiInqL9dUTiF2jFmOA4SzfHkXkbf9IXP2/1hts+RDC2dJOHsJc5xdHE8lzi7pPjBdv3XOtt2pW7eCxbtXbcW6YjNEZxw65Y2ZmYnPrMGJ8FiHAOrR6hV2b9i9HbVczsvTxPX0f6sLUf5JUOF8fcT5ogy9mcVea3Vewv3DqVTS0U/wCiXqscelH8TT3yyqn/ACwz6XTaqE9cE4/bpyPcfarW6dU9O7T7I+6NT1NnXaqggICAgICAgICAghMV8rt9EfvhchvZ5Frtq+yzpucoZnll/wBeL4FQvPt+g6vf7mc+dW8T8qO/u+r+/TK3uv5q/wBlP0qY6jnCZcN65CFlCYnRiDZKWNpuGxPA7jc/4r1dJfqv7Rt3Kuc1U/aGuqno0TCYd5SqPSj4MKubz/nf2x92On8lHYP/ABeLvqv3sq5tv0dpuyP6wxtecqX6SkMuK1DWuDSG0zgSLjounOouPerOw9NGp2ZXZqnEVVTx/wDWWN6ro3Ilk1mDvDTI+Rp5uOWwawi5fGW6kuK9TZuxrehuTXRVM5jHHDXXdmuMStyQNkow124hu42OliNe8BfO7V6uzdi5ROJicwuzETGJYnhDzW1EbpHOY0UTmhxvYvqZQ8g79QxvsXZ6bWXtVsm/XenM+NHKI4dGPUq1UxTciIZ1VAJKZzHbntLT3OFiuJt1zbriunnE5W5jMYR+JQ5KCnYDfLUUbb91TCF7exLk3dqU1z1zVPziWq7GLeE3jHlOL0cv3oV729X5Wj3vtLRp/KYuB/jJUegp/v1KndX8rV732hOo8pTS7n+mm+PIua2/6Quft/rDfY8iGO/LS4d0GOcGACwu51m2A7SABwudNASqs3bmuvUxeriOUZnlEfBliKI4QuU8LWRUwY8PBhkfnb4rjI+J5c3sJcSO9dNvLbi1pLNuOUTj5Uq9ic1TLC/r6TupvdWKlpfQd73vvQzq87DPg/Gan9FP74Vt3T87c7I+qNTyhs67dUEBAQEBAQEBAQEEJivlZvoj98Lkd7PItdtX2WdNzlDM8sv+vF8CoXnW/QdXv9zOfOreJ+U3f3fV/fplb3X81f7KfpUx1HOF3GZ3MrafKdDKQ7uym/svf1Lw9naeL1F6OuKJmPhMS211Yx2qtpfxfqPRP9y1bM/OWvep+rK55Ms93lKo9KPgwr095/zv7Y+7Xp/JR2D/AMXi/wDa/eyrm2/R2m7I/qwtecqVsmc3EqjI4tJFK24tcAvnva4IWzZWor0+yLt23ziqcf8AzBciJuREq6yplbO1hme5r45swcGW6MRI1DQd6tbB2rqdZeqpuzGIjPCMdcMb1ummOCnE5C3CbtJB+TFxobOewHXhoSuU2bbpua23RXGYmrjCxcnFE4SeJYbHDRucxpzPfAHOLnOcQyZuUXcSbDM7T6RXf6+xas6C9TbpimOjVwiMdSnRMzXGUPVzubtBC0HoFkmYdt2ZT7dPWuD02ni5or1zrpmj+ZmFyqrFcQuY38zD+dUv71Et+73pC3+7+sov+RKXxjynF6OX70K6Ler8rR732lX0/lMXA/xkqPQU/wB+pU7q/lave+0J1HlKaXc/003x5FzW3/SFz9v9Yb7PkQj9mmAYbHbzooXHtc6MZj3mytbyUxF61iP0R9ZY2OU9r7gp/gsQ4NNY0dgZVgNHcAAFb23VNWzdPVPs/qxtecqU/wBfSd1N7qxadL6Dve996E1edhn0/wCM8Hop/fCtu6fnbnZH1RqeUNnXbqggICAgICAgICAghcbGXEYnHc5r2fpHK5o9jXrmd6LE16Wm5H6Z49k8Prhv084qwjm0ZGIufcZTkNuOZjZGn1Wf9i5SNoY0E6To86s5+XDCz0PH6SzVRZ5ap43RUcjL8M03SI7wImn9MLot2rVVOmu3J5Twj4RPe0X58aIMVg5yuhYN7ueA7zTyW+1Ud1qYqv3KZ5TR94Z6jyYW8dlz7Lyu/KgJ9rbrytBbm3r7dE84riPlLZXOaJn2JN3lKo9KPgwr0N5/zv7Y+7DT+Sj8MGWggcdxlqo/W6oe5vwyPWF6m17M17JtVR+mKZns6OO5rtzi5K94G78JPfmGR7YrjiHQmUjsIPODuycb6c/Z2l4PQV6To+VOc55cur4N0281xUTML65xG6KmmLux0gaGD2Nf/sr3N1LFWbl2eXCI+s/Zq1M8oXZacSUWV17EN3b7tIII9YC5SzfrsXYuUc4nMLExmMSxqupl8M5t0rnsLY32cGaOFVAAQWtB3OK63SbRv6zQamb0xOKeGIxziVaqiKa6cLWIN/5kT+RTPk/+c0Dz9jT7VW3fs+G02pt+uIj44qwyvziqmV3G/mYfzql/eol5+73pC3+7+stl7yJS+MeU4vRy/ehXRb1flaPe+0tGn8pi4H+MlR6Cn+/Uqd1fytXvfaDUeUppdz/TTfHkXNbf9IXP2/1hvs+RDA2d8mxegg+Grm8vnrXuR9ZYaflPa+YWMtDC8+Lz9ZH3GSqe5t/XHbvcF6O07FVzY9qqn9MUzPZjH3hhROLssjwI/hR0lxlc2PTjeLnreo89+z26c7b2j0NDXpOj5VWc/Lub5ozXFTLw2LPtEHDdFC5p+tM9hA7wIr/pDrXQ7qWJim5dnlOIj4c/rDRqZ4xDYl16sICAgICAgICAgILNXTNlgLHi7Tw7tQQRqCDqCNRZY1UxVE01RmJEc3BXA2E78va1hd+tl94JXh1bt6Ga+liY9kTw7/5bvD14Zgw6P8HuiAOV4cHa9I5xZxLuvtXs27Nu3bi3RGKYjGGqZmZysQ4MxtWyQve5zLluYiwLgWk2AHAn2qtpdm6XS1TVZoxMxjnM8PjMsqq6quErEuzkToCwvk5sggszC2U+bfLe3DesP9J0nhvD9Dxs5zmefPPPB4SrGMsifCGuqHPD5Gl5BIaW2uGtbfVp4NCnU7L0mpr8JdozPLnMfSSm5VTGIlXDhUTcN5nLdhLibnUlzy8m/A5iTcWtwsrlNqim3FuI8WIxjnw5Y4scznLGGCuBsJ35e1rC4fpW94JXi17t6GqvpYmPZE8O/wDlti/Xhmw0DG0jowNHXzG/ScXCxJPXb3DqXs2bNFmiLduMRHKGqZmZzLEGCNA+dl9rP9C83/Qdn/8Ab/mrvZ+Gr9b5+AIy4kvkLiA0OLhcAPa/Swt4zG7wdysWdmaWzbrt0UYpq5xmeP8AP0RNdUzmZXIMFjbOXEveSx0fSI8VxBcLADflHsWek0Gn0mfA04zz4zPLtyiquaua1/w/GcmZ8jgxzHgFwteNwcwkhoJsWg79barVY2TpLFyLtujFUZ45nr+OEzcqmMTLLrsPbLI1xc5paCAWkbnZbg3B/JHsVjVaOzqqYovU5iJzzmOPwwimqaeMKaDC2Q1D3guc94a0lxB0YXFoAAA3vd7U0ujs6WmaLNOImc9c8fiVVTVzWnYK3OSJJG5nOdYFtrvcXOtdpO8lVr+yNHfuTcuUZqnnOZ7OqUxcqiMRKiPAI2RtDHyMDWNYAHA6MFm3uDrZZ6nZel1MxN2jMxGI4zy+ElNyqnlLIp8JiZhxhy5mEuJDjckveXuN+BzOJ0tbhZW6LNFFuLcR4sRjHPh6uLGZmZyxm4KQbCd+XtDC4dma2veQSvFr3b0NVfSxMeyJ4d/8tsX68JCkpWxRZWDjck6kk7yTxK9q1Zos0RRbjERyhqmZmcyvrYgQEBAQEBAQEBAQEBAQEBAQQO0e2FFh0zG1c3NmQFzehI64aQCbtabbxvQWZdvMPbgwqTVNMDpOaDg17jzmUuylgaXNOUE6j3oPv/HNB+AfDOf/AIPznN5+bk8fqyZc3rshhd2f2yoa+ZzaWobI5rcxbZzXZQbE5XAEgEgEjdcILGBbeYfXYgIaaozyFpcG83I24ba5u5gHFBSeUDDvwXLP4T8lDIIpHc3Ldr3bhlyZj3gW0QYO223sNC+KNk0TJHhsjnSsme1kLs3TDIxd7jlsG3HaQg3KCQOha4G4IBBGgNxvsgrQEBAQEBAQEBAQEBAQEBAQEBAQEBAQEHGeW15btnhZaznHA3bHoM5E8Jay50GY6etQmGo4vg09LgtPBWRiA1eIumyFzejG1kcZJINmgc8fU1B88IA5Ma6EG4ixFhbY3GVwIBB4g82dVCUlsjOYdpKiacCGWLCi5kbRma9raeMh5eNzi0NcRbe7s1lCN5NC2n2uwt7XC8vOseLgkEumjaHDhcZCL70Gt1tU+PDquO3ydRKdb6Z6d5du67S/tBQltPKMWz7V1Ic4DmKKANuQLuHMEtHWcsz9OxTKHcdgKvntiKJ51Jp4we9rQ132tKlCfQEBAQEBAQEBAQEBAQEBAQEBAQEBAQEGm7Y7EuxDaOiqROIxSva4tLC4vyysfYOzDL4ltx3oLW3ewZxTGqWV0zWxQHpRmMu5wOexzxmzC1wwDcd6DXpOR53gdXFHVtbHUSsexvMkiMRvkLW/OdLSTLfTxVGE5ZVXyWSPrZJBVtGeibSW5km1o42Of4/EMOnbvUoWKTkf5mSifHUsbLTSF8r+aPyxEwezTP0crRk4qMJypq+R0ybPvg8LaHuqn1Ak5o2DZIwx0eXPr4rTe/Dchleq+SPn8Xq5pqhj+fic2Ic0fkn2jEcl8/SLWsItp4yGW6bEYC7Dtm46Z8olMZfZ4bk0e9zgMtzuzW3qUJ1AQEBAQEBAQEBAQEBAQEBAQEBAQEBAQEBAQEBAQEBAQEBAQEBAQEBAQEBAQEBAQEBAQEBAQEBAQEBAQEBAQEBAQEBAQEBAQEBAQf/Z"/>
          <p:cNvSpPr txBox="1"/>
          <p:nvPr/>
        </p:nvSpPr>
        <p:spPr>
          <a:xfrm>
            <a:off x="392112" y="-64770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8500"/>
              <a:buFont typeface="Arial"/>
              <a:buNone/>
            </a:pPr>
            <a:endParaRPr sz="8500" b="0" i="0" u="none" strike="noStrike" cap="none">
              <a:solidFill>
                <a:schemeClr val="dk1"/>
              </a:solidFill>
              <a:latin typeface="Arial"/>
              <a:ea typeface="Arial"/>
              <a:cs typeface="Arial"/>
              <a:sym typeface="Arial"/>
            </a:endParaRPr>
          </a:p>
        </p:txBody>
      </p:sp>
      <p:sp>
        <p:nvSpPr>
          <p:cNvPr id="94" name="Google Shape;94;p1"/>
          <p:cNvSpPr txBox="1"/>
          <p:nvPr/>
        </p:nvSpPr>
        <p:spPr>
          <a:xfrm>
            <a:off x="657225" y="38055550"/>
            <a:ext cx="1511300" cy="708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000"/>
              <a:buFont typeface="Arial"/>
              <a:buNone/>
            </a:pPr>
            <a:r>
              <a:rPr lang="en-US" sz="4000" b="1" i="0" u="none" strike="noStrike" cap="none">
                <a:solidFill>
                  <a:schemeClr val="lt1"/>
                </a:solidFill>
                <a:latin typeface="Arial"/>
                <a:ea typeface="Arial"/>
                <a:cs typeface="Arial"/>
                <a:sym typeface="Arial"/>
              </a:rPr>
              <a:t>1 A</a:t>
            </a:r>
            <a:endParaRPr sz="1400" b="0" i="0" u="none" strike="noStrike" cap="none">
              <a:solidFill>
                <a:srgbClr val="000000"/>
              </a:solidFill>
              <a:latin typeface="Arial"/>
              <a:ea typeface="Arial"/>
              <a:cs typeface="Arial"/>
              <a:sym typeface="Arial"/>
            </a:endParaRPr>
          </a:p>
        </p:txBody>
      </p:sp>
      <p:sp>
        <p:nvSpPr>
          <p:cNvPr id="95" name="Google Shape;95;p1"/>
          <p:cNvSpPr txBox="1"/>
          <p:nvPr/>
        </p:nvSpPr>
        <p:spPr>
          <a:xfrm>
            <a:off x="7283450" y="38058725"/>
            <a:ext cx="1152525" cy="7080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4000"/>
              <a:buFont typeface="Arial"/>
              <a:buNone/>
            </a:pPr>
            <a:r>
              <a:rPr lang="en-US" sz="4000" b="1" i="0" u="none" strike="noStrike" cap="none">
                <a:solidFill>
                  <a:schemeClr val="lt1"/>
                </a:solidFill>
                <a:latin typeface="Arial"/>
                <a:ea typeface="Arial"/>
                <a:cs typeface="Arial"/>
                <a:sym typeface="Arial"/>
              </a:rPr>
              <a:t>1 B</a:t>
            </a:r>
            <a:endParaRPr sz="1400" b="0" i="0" u="none" strike="noStrike" cap="none">
              <a:solidFill>
                <a:srgbClr val="000000"/>
              </a:solidFill>
              <a:latin typeface="Arial"/>
              <a:ea typeface="Arial"/>
              <a:cs typeface="Arial"/>
              <a:sym typeface="Arial"/>
            </a:endParaRPr>
          </a:p>
        </p:txBody>
      </p:sp>
      <p:sp>
        <p:nvSpPr>
          <p:cNvPr id="96" name="Google Shape;96;p1"/>
          <p:cNvSpPr txBox="1"/>
          <p:nvPr/>
        </p:nvSpPr>
        <p:spPr>
          <a:xfrm>
            <a:off x="461962" y="12677775"/>
            <a:ext cx="14422437" cy="1223962"/>
          </a:xfrm>
          <a:prstGeom prst="rect">
            <a:avLst/>
          </a:prstGeom>
          <a:solidFill>
            <a:srgbClr val="359837"/>
          </a:solidFill>
          <a:ln w="41275" cap="flat" cmpd="sng">
            <a:solidFill>
              <a:srgbClr val="359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5500"/>
              <a:buFont typeface="Arial"/>
              <a:buNone/>
            </a:pPr>
            <a:r>
              <a:rPr lang="en-US" sz="5500" b="1" i="0" u="none" strike="noStrike" cap="none">
                <a:solidFill>
                  <a:schemeClr val="lt1"/>
                </a:solidFill>
                <a:latin typeface="Arial"/>
                <a:ea typeface="Arial"/>
                <a:cs typeface="Arial"/>
                <a:sym typeface="Arial"/>
              </a:rPr>
              <a:t>Introdução</a:t>
            </a:r>
            <a:endParaRPr sz="1400" b="0" i="0" u="none" strike="noStrike" cap="none">
              <a:solidFill>
                <a:srgbClr val="000000"/>
              </a:solidFill>
              <a:latin typeface="Arial"/>
              <a:ea typeface="Arial"/>
              <a:cs typeface="Arial"/>
              <a:sym typeface="Arial"/>
            </a:endParaRPr>
          </a:p>
        </p:txBody>
      </p:sp>
      <p:sp>
        <p:nvSpPr>
          <p:cNvPr id="97" name="Google Shape;97;p1"/>
          <p:cNvSpPr txBox="1"/>
          <p:nvPr/>
        </p:nvSpPr>
        <p:spPr>
          <a:xfrm>
            <a:off x="509587" y="18092737"/>
            <a:ext cx="14422500" cy="1224000"/>
          </a:xfrm>
          <a:prstGeom prst="rect">
            <a:avLst/>
          </a:prstGeom>
          <a:solidFill>
            <a:srgbClr val="359837"/>
          </a:solidFill>
          <a:ln w="41275" cap="flat" cmpd="sng">
            <a:solidFill>
              <a:srgbClr val="359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5500"/>
              <a:buFont typeface="Arial"/>
              <a:buNone/>
            </a:pPr>
            <a:r>
              <a:rPr lang="en-US" sz="5500" b="1" i="0" u="none" strike="noStrike" cap="none">
                <a:solidFill>
                  <a:schemeClr val="lt1"/>
                </a:solidFill>
                <a:latin typeface="Arial"/>
                <a:ea typeface="Arial"/>
                <a:cs typeface="Arial"/>
                <a:sym typeface="Arial"/>
              </a:rPr>
              <a:t>Objetivo</a:t>
            </a:r>
            <a:r>
              <a:rPr lang="en-US" sz="5500" b="1">
                <a:solidFill>
                  <a:schemeClr val="lt1"/>
                </a:solidFill>
              </a:rPr>
              <a:t>(</a:t>
            </a:r>
            <a:r>
              <a:rPr lang="en-US" sz="5500" b="1" i="0" u="none" strike="noStrike" cap="none">
                <a:solidFill>
                  <a:schemeClr val="lt1"/>
                </a:solidFill>
                <a:latin typeface="Arial"/>
                <a:ea typeface="Arial"/>
                <a:cs typeface="Arial"/>
                <a:sym typeface="Arial"/>
              </a:rPr>
              <a:t>s)</a:t>
            </a:r>
            <a:endParaRPr sz="1400" b="0" i="0" u="none" strike="noStrike" cap="none">
              <a:solidFill>
                <a:srgbClr val="000000"/>
              </a:solidFill>
              <a:latin typeface="Arial"/>
              <a:ea typeface="Arial"/>
              <a:cs typeface="Arial"/>
              <a:sym typeface="Arial"/>
            </a:endParaRPr>
          </a:p>
        </p:txBody>
      </p:sp>
      <p:sp>
        <p:nvSpPr>
          <p:cNvPr id="98" name="Google Shape;98;p1"/>
          <p:cNvSpPr txBox="1"/>
          <p:nvPr/>
        </p:nvSpPr>
        <p:spPr>
          <a:xfrm>
            <a:off x="522275" y="22620275"/>
            <a:ext cx="14422500" cy="1224000"/>
          </a:xfrm>
          <a:prstGeom prst="rect">
            <a:avLst/>
          </a:prstGeom>
          <a:solidFill>
            <a:srgbClr val="359837"/>
          </a:solidFill>
          <a:ln w="41275" cap="flat" cmpd="sng">
            <a:solidFill>
              <a:srgbClr val="359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5500"/>
              <a:buFont typeface="Arial"/>
              <a:buNone/>
            </a:pPr>
            <a:r>
              <a:rPr lang="en-US" sz="5500" b="1">
                <a:solidFill>
                  <a:schemeClr val="lt1"/>
                </a:solidFill>
              </a:rPr>
              <a:t>Material </a:t>
            </a:r>
            <a:r>
              <a:rPr lang="en-US" sz="5500" b="1" i="0" u="none" strike="noStrike" cap="none">
                <a:solidFill>
                  <a:schemeClr val="lt1"/>
                </a:solidFill>
                <a:latin typeface="Arial"/>
                <a:ea typeface="Arial"/>
                <a:cs typeface="Arial"/>
                <a:sym typeface="Arial"/>
              </a:rPr>
              <a:t>e Métodos</a:t>
            </a:r>
            <a:endParaRPr sz="1400" b="0" i="0" u="none" strike="noStrike" cap="none">
              <a:solidFill>
                <a:srgbClr val="000000"/>
              </a:solidFill>
              <a:latin typeface="Arial"/>
              <a:ea typeface="Arial"/>
              <a:cs typeface="Arial"/>
              <a:sym typeface="Arial"/>
            </a:endParaRPr>
          </a:p>
        </p:txBody>
      </p:sp>
      <p:sp>
        <p:nvSpPr>
          <p:cNvPr id="99" name="Google Shape;99;p1"/>
          <p:cNvSpPr txBox="1"/>
          <p:nvPr/>
        </p:nvSpPr>
        <p:spPr>
          <a:xfrm>
            <a:off x="16019462" y="12673012"/>
            <a:ext cx="15962312" cy="1222375"/>
          </a:xfrm>
          <a:prstGeom prst="rect">
            <a:avLst/>
          </a:prstGeom>
          <a:solidFill>
            <a:srgbClr val="359837"/>
          </a:solidFill>
          <a:ln w="41275" cap="flat" cmpd="sng">
            <a:solidFill>
              <a:srgbClr val="359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5500"/>
              <a:buFont typeface="Arial"/>
              <a:buNone/>
            </a:pPr>
            <a:r>
              <a:rPr lang="en-US" sz="5500" b="1" i="0" u="none" strike="noStrike" cap="none">
                <a:solidFill>
                  <a:schemeClr val="lt1"/>
                </a:solidFill>
                <a:latin typeface="Arial"/>
                <a:ea typeface="Arial"/>
                <a:cs typeface="Arial"/>
                <a:sym typeface="Arial"/>
              </a:rPr>
              <a:t>Resultados e Discussão</a:t>
            </a:r>
            <a:endParaRPr sz="1400" b="0" i="0" u="none" strike="noStrike" cap="none">
              <a:solidFill>
                <a:srgbClr val="000000"/>
              </a:solidFill>
              <a:latin typeface="Arial"/>
              <a:ea typeface="Arial"/>
              <a:cs typeface="Arial"/>
              <a:sym typeface="Arial"/>
            </a:endParaRPr>
          </a:p>
        </p:txBody>
      </p:sp>
      <p:sp>
        <p:nvSpPr>
          <p:cNvPr id="100" name="Google Shape;100;p1"/>
          <p:cNvSpPr txBox="1"/>
          <p:nvPr/>
        </p:nvSpPr>
        <p:spPr>
          <a:xfrm>
            <a:off x="433200" y="19407175"/>
            <a:ext cx="14422500" cy="779400"/>
          </a:xfrm>
          <a:prstGeom prst="rect">
            <a:avLst/>
          </a:prstGeom>
          <a:noFill/>
          <a:ln>
            <a:noFill/>
          </a:ln>
        </p:spPr>
        <p:txBody>
          <a:bodyPr spcFirstLastPara="1" wrap="square" lIns="101050" tIns="50525" rIns="101050" bIns="50525" anchor="t" anchorCtr="0">
            <a:spAutoFit/>
          </a:bodyPr>
          <a:lstStyle/>
          <a:p>
            <a:pPr marL="0" marR="0" lvl="0" indent="971550" algn="just" rtl="0">
              <a:lnSpc>
                <a:spcPct val="136363"/>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Insira aqui o(</a:t>
            </a:r>
            <a:r>
              <a:rPr lang="en-US" sz="4400">
                <a:solidFill>
                  <a:schemeClr val="dk1"/>
                </a:solidFill>
              </a:rPr>
              <a:t>s)</a:t>
            </a:r>
            <a:r>
              <a:rPr lang="en-US" sz="4400" b="0" i="0" u="none" strike="noStrike" cap="none">
                <a:solidFill>
                  <a:schemeClr val="dk1"/>
                </a:solidFill>
                <a:latin typeface="Arial"/>
                <a:ea typeface="Arial"/>
                <a:cs typeface="Arial"/>
                <a:sym typeface="Arial"/>
              </a:rPr>
              <a:t> objetivo(s) do trabalho (substituir).</a:t>
            </a:r>
            <a:endParaRPr sz="1400" b="0" i="0" u="none" strike="noStrike" cap="none">
              <a:solidFill>
                <a:srgbClr val="000000"/>
              </a:solidFill>
              <a:latin typeface="Arial"/>
              <a:ea typeface="Arial"/>
              <a:cs typeface="Arial"/>
              <a:sym typeface="Arial"/>
            </a:endParaRPr>
          </a:p>
        </p:txBody>
      </p:sp>
      <p:sp>
        <p:nvSpPr>
          <p:cNvPr id="101" name="Google Shape;101;p1"/>
          <p:cNvSpPr txBox="1"/>
          <p:nvPr/>
        </p:nvSpPr>
        <p:spPr>
          <a:xfrm>
            <a:off x="433300" y="24123650"/>
            <a:ext cx="14422500" cy="17372400"/>
          </a:xfrm>
          <a:prstGeom prst="rect">
            <a:avLst/>
          </a:prstGeom>
          <a:noFill/>
          <a:ln>
            <a:noFill/>
          </a:ln>
        </p:spPr>
        <p:txBody>
          <a:bodyPr spcFirstLastPara="1" wrap="square" lIns="101050" tIns="50525" rIns="101050" bIns="50525" anchor="t" anchorCtr="0">
            <a:spAutoFit/>
          </a:bodyPr>
          <a:lstStyle/>
          <a:p>
            <a:pPr marL="0" marR="0" lvl="0" indent="977900" algn="just" rtl="0">
              <a:lnSpc>
                <a:spcPct val="136363"/>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Insira aqui as principais informações (substituir).</a:t>
            </a:r>
            <a:endParaRPr sz="1400" b="0" i="0" u="none" strike="noStrike" cap="none">
              <a:solidFill>
                <a:srgbClr val="000000"/>
              </a:solidFill>
              <a:latin typeface="Arial"/>
              <a:ea typeface="Arial"/>
              <a:cs typeface="Arial"/>
              <a:sym typeface="Arial"/>
            </a:endParaRPr>
          </a:p>
          <a:p>
            <a:pPr marL="0" marR="0" lvl="0" indent="977900" algn="just" rtl="0">
              <a:lnSpc>
                <a:spcPct val="136363"/>
              </a:lnSpc>
              <a:spcBef>
                <a:spcPts val="0"/>
              </a:spcBef>
              <a:spcAft>
                <a:spcPts val="0"/>
              </a:spcAft>
              <a:buClr>
                <a:schemeClr val="dk1"/>
              </a:buClr>
              <a:buSzPts val="4400"/>
              <a:buFont typeface="Arial"/>
              <a:buNone/>
            </a:pPr>
            <a:endParaRPr sz="4400" b="0" i="0" u="none" strike="noStrike" cap="none">
              <a:solidFill>
                <a:schemeClr val="dk1"/>
              </a:solidFill>
              <a:latin typeface="Arial"/>
              <a:ea typeface="Arial"/>
              <a:cs typeface="Arial"/>
              <a:sym typeface="Arial"/>
            </a:endParaRPr>
          </a:p>
          <a:p>
            <a:pPr marL="0" marR="0" lvl="0" indent="977900" algn="just" rtl="0">
              <a:lnSpc>
                <a:spcPct val="136363"/>
              </a:lnSpc>
              <a:spcBef>
                <a:spcPts val="0"/>
              </a:spcBef>
              <a:spcAft>
                <a:spcPts val="0"/>
              </a:spcAft>
              <a:buClr>
                <a:schemeClr val="dk1"/>
              </a:buClr>
              <a:buSzPts val="4400"/>
              <a:buFont typeface="Arial"/>
              <a:buNone/>
            </a:pPr>
            <a:endParaRPr sz="4400" b="0" i="0" u="none" strike="noStrike" cap="none">
              <a:solidFill>
                <a:schemeClr val="dk1"/>
              </a:solidFill>
              <a:latin typeface="Arial"/>
              <a:ea typeface="Arial"/>
              <a:cs typeface="Arial"/>
              <a:sym typeface="Arial"/>
            </a:endParaRPr>
          </a:p>
          <a:p>
            <a:pPr marL="0" marR="0" lvl="0" indent="971550" algn="just" rtl="0">
              <a:lnSpc>
                <a:spcPct val="136363"/>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Não sobrecarregar com informações pouco importantes. Os detalhes devem ser explanados verbalmente. Sugere-se a utilização de tópicos</a:t>
            </a:r>
            <a:r>
              <a:rPr lang="en-US" sz="4400">
                <a:solidFill>
                  <a:schemeClr val="dk1"/>
                </a:solidFill>
              </a:rPr>
              <a:t>, </a:t>
            </a:r>
            <a:r>
              <a:rPr lang="en-US" sz="4400" b="0" i="0" u="none" strike="noStrike" cap="none">
                <a:solidFill>
                  <a:schemeClr val="dk1"/>
                </a:solidFill>
                <a:latin typeface="Arial"/>
                <a:ea typeface="Arial"/>
                <a:cs typeface="Arial"/>
                <a:sym typeface="Arial"/>
              </a:rPr>
              <a:t>esquemas e </a:t>
            </a:r>
            <a:r>
              <a:rPr lang="en-US" sz="4400">
                <a:solidFill>
                  <a:schemeClr val="dk1"/>
                </a:solidFill>
              </a:rPr>
              <a:t>ilustrações </a:t>
            </a:r>
            <a:r>
              <a:rPr lang="en-US" sz="4400" b="0" i="0" u="none" strike="noStrike" cap="none">
                <a:solidFill>
                  <a:schemeClr val="dk1"/>
                </a:solidFill>
                <a:latin typeface="Arial"/>
                <a:ea typeface="Arial"/>
                <a:cs typeface="Arial"/>
                <a:sym typeface="Arial"/>
              </a:rPr>
              <a:t>para tornar a apresentação mais agradável. </a:t>
            </a:r>
            <a:r>
              <a:rPr lang="en-US" sz="4400">
                <a:solidFill>
                  <a:schemeClr val="dk1"/>
                </a:solidFill>
              </a:rPr>
              <a:t>Solicita-se, entretanto, cuidados</a:t>
            </a:r>
            <a:r>
              <a:rPr lang="en-US" sz="4400" b="0" i="0" u="none" strike="noStrike" cap="none">
                <a:solidFill>
                  <a:schemeClr val="dk1"/>
                </a:solidFill>
                <a:latin typeface="Arial"/>
                <a:ea typeface="Arial"/>
                <a:cs typeface="Arial"/>
                <a:sym typeface="Arial"/>
              </a:rPr>
              <a:t> com o tamanho das ilustrações, de forma que não sejam muito pequenas</a:t>
            </a:r>
            <a:r>
              <a:rPr lang="en-US" sz="4400">
                <a:solidFill>
                  <a:schemeClr val="dk1"/>
                </a:solidFill>
              </a:rPr>
              <a:t> ou </a:t>
            </a:r>
            <a:r>
              <a:rPr lang="en-US" sz="4400" b="0" i="0" u="none" strike="noStrike" cap="none">
                <a:solidFill>
                  <a:schemeClr val="dk1"/>
                </a:solidFill>
                <a:latin typeface="Arial"/>
                <a:ea typeface="Arial"/>
                <a:cs typeface="Arial"/>
                <a:sym typeface="Arial"/>
              </a:rPr>
              <a:t>muito grandes.</a:t>
            </a:r>
            <a:endParaRPr sz="1400" b="0" i="0" u="none" strike="noStrike" cap="none">
              <a:solidFill>
                <a:srgbClr val="000000"/>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977900" algn="just" rtl="0">
              <a:lnSpc>
                <a:spcPct val="142857"/>
              </a:lnSpc>
              <a:spcBef>
                <a:spcPts val="0"/>
              </a:spcBef>
              <a:spcAft>
                <a:spcPts val="0"/>
              </a:spcAft>
              <a:buClr>
                <a:schemeClr val="dk1"/>
              </a:buClr>
              <a:buSzPts val="4200"/>
              <a:buFont typeface="Arial"/>
              <a:buNone/>
            </a:pPr>
            <a:endParaRPr sz="4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200"/>
              <a:buFont typeface="Arial"/>
              <a:buNone/>
            </a:pPr>
            <a:endParaRPr sz="4200" b="0" i="0" u="none" strike="noStrike" cap="none">
              <a:solidFill>
                <a:schemeClr val="dk1"/>
              </a:solidFill>
              <a:latin typeface="Arial"/>
              <a:ea typeface="Arial"/>
              <a:cs typeface="Arial"/>
              <a:sym typeface="Arial"/>
            </a:endParaRPr>
          </a:p>
        </p:txBody>
      </p:sp>
      <p:sp>
        <p:nvSpPr>
          <p:cNvPr id="102" name="Google Shape;102;p1"/>
          <p:cNvSpPr txBox="1"/>
          <p:nvPr/>
        </p:nvSpPr>
        <p:spPr>
          <a:xfrm>
            <a:off x="16033750" y="28762325"/>
            <a:ext cx="15962400" cy="1224000"/>
          </a:xfrm>
          <a:prstGeom prst="rect">
            <a:avLst/>
          </a:prstGeom>
          <a:solidFill>
            <a:srgbClr val="359837"/>
          </a:solidFill>
          <a:ln w="41275" cap="flat" cmpd="sng">
            <a:solidFill>
              <a:srgbClr val="359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5500"/>
              <a:buFont typeface="Arial"/>
              <a:buNone/>
            </a:pPr>
            <a:r>
              <a:rPr lang="en-US" sz="5500" b="1">
                <a:solidFill>
                  <a:schemeClr val="lt1"/>
                </a:solidFill>
              </a:rPr>
              <a:t>Considerações </a:t>
            </a:r>
            <a:endParaRPr sz="1400" b="0" i="0" u="none" strike="noStrike" cap="none">
              <a:solidFill>
                <a:srgbClr val="000000"/>
              </a:solidFill>
              <a:latin typeface="Arial"/>
              <a:ea typeface="Arial"/>
              <a:cs typeface="Arial"/>
              <a:sym typeface="Arial"/>
            </a:endParaRPr>
          </a:p>
        </p:txBody>
      </p:sp>
      <p:sp>
        <p:nvSpPr>
          <p:cNvPr id="103" name="Google Shape;103;p1"/>
          <p:cNvSpPr txBox="1"/>
          <p:nvPr/>
        </p:nvSpPr>
        <p:spPr>
          <a:xfrm>
            <a:off x="15956750" y="30281550"/>
            <a:ext cx="16025100" cy="1662300"/>
          </a:xfrm>
          <a:prstGeom prst="rect">
            <a:avLst/>
          </a:prstGeom>
          <a:noFill/>
          <a:ln>
            <a:noFill/>
          </a:ln>
        </p:spPr>
        <p:txBody>
          <a:bodyPr spcFirstLastPara="1" wrap="square" lIns="91425" tIns="45700" rIns="91425" bIns="45700" anchor="t" anchorCtr="0">
            <a:spAutoFit/>
          </a:bodyPr>
          <a:lstStyle/>
          <a:p>
            <a:pPr marL="0" marR="0" lvl="0" indent="971550" algn="just"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Escreva aqui as considerações </a:t>
            </a:r>
            <a:r>
              <a:rPr lang="en-US" sz="4400">
                <a:solidFill>
                  <a:schemeClr val="dk1"/>
                </a:solidFill>
              </a:rPr>
              <a:t>parciais ou finais</a:t>
            </a:r>
            <a:r>
              <a:rPr lang="en-US" sz="4400" b="0" i="0" u="none" strike="noStrike" cap="none">
                <a:solidFill>
                  <a:schemeClr val="dk1"/>
                </a:solidFill>
                <a:latin typeface="Arial"/>
                <a:ea typeface="Arial"/>
                <a:cs typeface="Arial"/>
                <a:sym typeface="Arial"/>
              </a:rPr>
              <a:t> (substituir).</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4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1"/>
          <p:cNvSpPr txBox="1"/>
          <p:nvPr/>
        </p:nvSpPr>
        <p:spPr>
          <a:xfrm>
            <a:off x="15956750" y="34818625"/>
            <a:ext cx="15962400" cy="1224000"/>
          </a:xfrm>
          <a:prstGeom prst="rect">
            <a:avLst/>
          </a:prstGeom>
          <a:solidFill>
            <a:srgbClr val="359837"/>
          </a:solidFill>
          <a:ln w="41275" cap="flat" cmpd="sng">
            <a:solidFill>
              <a:srgbClr val="35983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6000"/>
              <a:buFont typeface="Arial"/>
              <a:buNone/>
            </a:pPr>
            <a:r>
              <a:rPr lang="en-US" sz="6000" b="1" i="0" u="none" strike="noStrike" cap="none">
                <a:solidFill>
                  <a:srgbClr val="FFFFFF"/>
                </a:solidFill>
                <a:latin typeface="Arial"/>
                <a:ea typeface="Arial"/>
                <a:cs typeface="Arial"/>
                <a:sym typeface="Arial"/>
              </a:rPr>
              <a:t>Referências </a:t>
            </a:r>
            <a:endParaRPr sz="1400" b="0" i="0" u="none" strike="noStrike" cap="none">
              <a:solidFill>
                <a:srgbClr val="000000"/>
              </a:solidFill>
              <a:latin typeface="Arial"/>
              <a:ea typeface="Arial"/>
              <a:cs typeface="Arial"/>
              <a:sym typeface="Arial"/>
            </a:endParaRPr>
          </a:p>
        </p:txBody>
      </p:sp>
      <p:sp>
        <p:nvSpPr>
          <p:cNvPr id="105" name="Google Shape;105;p1"/>
          <p:cNvSpPr txBox="1"/>
          <p:nvPr/>
        </p:nvSpPr>
        <p:spPr>
          <a:xfrm>
            <a:off x="15971925" y="36099750"/>
            <a:ext cx="15976500" cy="14469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400"/>
              <a:buFont typeface="Arial"/>
              <a:buNone/>
            </a:pPr>
            <a:r>
              <a:rPr lang="en-US" sz="4400">
                <a:solidFill>
                  <a:schemeClr val="dk1"/>
                </a:solidFill>
              </a:rPr>
              <a:t>Seguir a Norma Brasileira Regulamentadora nº </a:t>
            </a:r>
            <a:r>
              <a:rPr lang="en-US" sz="4400" u="sng">
                <a:solidFill>
                  <a:schemeClr val="hlink"/>
                </a:solidFill>
                <a:hlinkClick r:id="rId4"/>
              </a:rPr>
              <a:t>6023</a:t>
            </a:r>
            <a:r>
              <a:rPr lang="en-US" sz="4400">
                <a:solidFill>
                  <a:schemeClr val="dk1"/>
                </a:solidFill>
              </a:rPr>
              <a:t> (ABNT, 2018).</a:t>
            </a:r>
            <a:r>
              <a:rPr lang="en-US" sz="4400" b="0" i="0" u="none" strike="noStrike" cap="none">
                <a:solidFill>
                  <a:schemeClr val="dk1"/>
                </a:solidFill>
                <a:latin typeface="Arial"/>
                <a:ea typeface="Arial"/>
                <a:cs typeface="Arial"/>
                <a:sym typeface="Arial"/>
              </a:rPr>
              <a:t> </a:t>
            </a:r>
            <a:endParaRPr sz="4400" b="0" i="0" u="none" strike="noStrike" cap="none">
              <a:solidFill>
                <a:schemeClr val="dk1"/>
              </a:solidFill>
              <a:latin typeface="Arial"/>
              <a:ea typeface="Arial"/>
              <a:cs typeface="Arial"/>
              <a:sym typeface="Arial"/>
            </a:endParaRPr>
          </a:p>
        </p:txBody>
      </p:sp>
      <p:sp>
        <p:nvSpPr>
          <p:cNvPr id="106" name="Google Shape;106;p1"/>
          <p:cNvSpPr txBox="1"/>
          <p:nvPr/>
        </p:nvSpPr>
        <p:spPr>
          <a:xfrm>
            <a:off x="657225" y="10642600"/>
            <a:ext cx="31199100" cy="2247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500"/>
              <a:buFont typeface="Arial"/>
              <a:buNone/>
            </a:pPr>
            <a:endParaRPr sz="3500" b="0" i="1"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3500"/>
              <a:buFont typeface="Arial"/>
              <a:buNone/>
            </a:pPr>
            <a:r>
              <a:rPr lang="en-US" sz="3500" b="0" i="0" u="none" strike="noStrike" cap="none" baseline="30000">
                <a:solidFill>
                  <a:srgbClr val="000000"/>
                </a:solidFill>
                <a:latin typeface="Arial"/>
                <a:ea typeface="Arial"/>
                <a:cs typeface="Arial"/>
                <a:sym typeface="Arial"/>
              </a:rPr>
              <a:t>1</a:t>
            </a:r>
            <a:r>
              <a:rPr lang="en-US" sz="3500" b="0" i="0" u="none" strike="noStrike" cap="none">
                <a:solidFill>
                  <a:srgbClr val="000000"/>
                </a:solidFill>
                <a:latin typeface="Arial"/>
                <a:ea typeface="Arial"/>
                <a:cs typeface="Arial"/>
                <a:sym typeface="Arial"/>
              </a:rPr>
              <a:t>Instituição/cidade/e-mail do autor</a:t>
            </a:r>
            <a:endParaRPr sz="35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3500"/>
              <a:buFont typeface="Arial"/>
              <a:buNone/>
            </a:pPr>
            <a:r>
              <a:rPr lang="en-US" sz="3500" b="0" i="0" u="none" strike="noStrike" cap="none" baseline="30000">
                <a:solidFill>
                  <a:srgbClr val="000000"/>
                </a:solidFill>
                <a:latin typeface="Arial"/>
                <a:ea typeface="Arial"/>
                <a:cs typeface="Arial"/>
                <a:sym typeface="Arial"/>
              </a:rPr>
              <a:t>2</a:t>
            </a:r>
            <a:r>
              <a:rPr lang="en-US" sz="3500" b="0" i="0" u="none" strike="noStrike" cap="none">
                <a:solidFill>
                  <a:srgbClr val="000000"/>
                </a:solidFill>
                <a:latin typeface="Arial"/>
                <a:ea typeface="Arial"/>
                <a:cs typeface="Arial"/>
                <a:sym typeface="Arial"/>
              </a:rPr>
              <a:t>Instituição/cidade/e-mail do orientador (se houver)</a:t>
            </a:r>
            <a:endParaRPr sz="35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3500"/>
              <a:buFont typeface="Arial"/>
              <a:buNone/>
            </a:pPr>
            <a:r>
              <a:rPr lang="en-US" sz="3500" b="1"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07" name="Google Shape;107;p1"/>
          <p:cNvSpPr txBox="1"/>
          <p:nvPr/>
        </p:nvSpPr>
        <p:spPr>
          <a:xfrm>
            <a:off x="16081375" y="18507950"/>
            <a:ext cx="15837000" cy="7695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400"/>
              <a:buFont typeface="Arial"/>
              <a:buNone/>
            </a:pPr>
            <a:r>
              <a:rPr lang="en-US" sz="4400">
                <a:solidFill>
                  <a:schemeClr val="dk1"/>
                </a:solidFill>
              </a:rPr>
              <a:t>Gráfico </a:t>
            </a:r>
            <a:r>
              <a:rPr lang="en-US" sz="4400" i="0" u="none" strike="noStrike" cap="none">
                <a:solidFill>
                  <a:schemeClr val="dk1"/>
                </a:solidFill>
              </a:rPr>
              <a:t>1</a:t>
            </a:r>
            <a:r>
              <a:rPr lang="en-US" sz="4400">
                <a:solidFill>
                  <a:schemeClr val="dk1"/>
                </a:solidFill>
              </a:rPr>
              <a:t> -</a:t>
            </a:r>
            <a:r>
              <a:rPr lang="en-US" sz="4400" b="1" i="0" u="none" strike="noStrike" cap="none">
                <a:solidFill>
                  <a:schemeClr val="dk1"/>
                </a:solidFill>
                <a:latin typeface="Arial"/>
                <a:ea typeface="Arial"/>
                <a:cs typeface="Arial"/>
                <a:sym typeface="Arial"/>
              </a:rPr>
              <a:t> </a:t>
            </a:r>
            <a:r>
              <a:rPr lang="en-US" sz="4400" b="0" i="0" u="none" strike="noStrike" cap="none">
                <a:solidFill>
                  <a:schemeClr val="dk1"/>
                </a:solidFill>
                <a:latin typeface="Arial"/>
                <a:ea typeface="Arial"/>
                <a:cs typeface="Arial"/>
                <a:sym typeface="Arial"/>
              </a:rPr>
              <a:t>Título</a:t>
            </a:r>
            <a:endParaRPr sz="4400" b="0" i="0" u="none" strike="noStrike" cap="none">
              <a:solidFill>
                <a:schemeClr val="dk1"/>
              </a:solidFill>
              <a:latin typeface="Arial"/>
              <a:ea typeface="Arial"/>
              <a:cs typeface="Arial"/>
              <a:sym typeface="Arial"/>
            </a:endParaRPr>
          </a:p>
        </p:txBody>
      </p:sp>
      <p:sp>
        <p:nvSpPr>
          <p:cNvPr id="108" name="Google Shape;108;p1"/>
          <p:cNvSpPr txBox="1"/>
          <p:nvPr/>
        </p:nvSpPr>
        <p:spPr>
          <a:xfrm>
            <a:off x="15986225" y="14312900"/>
            <a:ext cx="15962400" cy="4257600"/>
          </a:xfrm>
          <a:prstGeom prst="rect">
            <a:avLst/>
          </a:prstGeom>
          <a:noFill/>
          <a:ln>
            <a:noFill/>
          </a:ln>
        </p:spPr>
        <p:txBody>
          <a:bodyPr spcFirstLastPara="1" wrap="square" lIns="91425" tIns="45700" rIns="91425" bIns="45700" anchor="t" anchorCtr="0">
            <a:spAutoFit/>
          </a:bodyPr>
          <a:lstStyle/>
          <a:p>
            <a:pPr marL="0" marR="0" lvl="0" indent="971550" algn="just" rtl="0">
              <a:lnSpc>
                <a:spcPct val="100000"/>
              </a:lnSpc>
              <a:spcBef>
                <a:spcPts val="0"/>
              </a:spcBef>
              <a:spcAft>
                <a:spcPts val="0"/>
              </a:spcAft>
              <a:buClr>
                <a:schemeClr val="dk1"/>
              </a:buClr>
              <a:buSzPts val="4400"/>
              <a:buFont typeface="Arial"/>
              <a:buNone/>
            </a:pPr>
            <a:r>
              <a:rPr lang="en-US" sz="4400" b="0" i="0" u="none" strike="noStrike" cap="none" dirty="0" err="1">
                <a:solidFill>
                  <a:schemeClr val="dk1"/>
                </a:solidFill>
                <a:latin typeface="Arial"/>
                <a:ea typeface="Arial"/>
                <a:cs typeface="Arial"/>
                <a:sym typeface="Arial"/>
              </a:rPr>
              <a:t>Insira</a:t>
            </a:r>
            <a:r>
              <a:rPr lang="en-US" sz="4400" b="0" i="0" u="none" strike="noStrike" cap="none" dirty="0">
                <a:solidFill>
                  <a:schemeClr val="dk1"/>
                </a:solidFill>
                <a:latin typeface="Arial"/>
                <a:ea typeface="Arial"/>
                <a:cs typeface="Arial"/>
                <a:sym typeface="Arial"/>
              </a:rPr>
              <a:t> </a:t>
            </a:r>
            <a:r>
              <a:rPr lang="en-US" sz="4400" b="0" i="0" u="none" strike="noStrike" cap="none" dirty="0" err="1">
                <a:solidFill>
                  <a:schemeClr val="dk1"/>
                </a:solidFill>
                <a:latin typeface="Arial"/>
                <a:ea typeface="Arial"/>
                <a:cs typeface="Arial"/>
                <a:sym typeface="Arial"/>
              </a:rPr>
              <a:t>aqui</a:t>
            </a:r>
            <a:r>
              <a:rPr lang="en-US" sz="4400" b="0" i="0" u="none" strike="noStrike" cap="none" dirty="0">
                <a:solidFill>
                  <a:schemeClr val="dk1"/>
                </a:solidFill>
                <a:latin typeface="Arial"/>
                <a:ea typeface="Arial"/>
                <a:cs typeface="Arial"/>
                <a:sym typeface="Arial"/>
              </a:rPr>
              <a:t> </a:t>
            </a:r>
            <a:r>
              <a:rPr lang="en-US" sz="4400" b="0" i="0" u="none" strike="noStrike" cap="none" dirty="0" err="1">
                <a:solidFill>
                  <a:schemeClr val="dk1"/>
                </a:solidFill>
                <a:latin typeface="Arial"/>
                <a:ea typeface="Arial"/>
                <a:cs typeface="Arial"/>
                <a:sym typeface="Arial"/>
              </a:rPr>
              <a:t>os</a:t>
            </a:r>
            <a:r>
              <a:rPr lang="en-US" sz="4400" b="0" i="0" u="none" strike="noStrike" cap="none" dirty="0">
                <a:solidFill>
                  <a:schemeClr val="dk1"/>
                </a:solidFill>
                <a:latin typeface="Arial"/>
                <a:ea typeface="Arial"/>
                <a:cs typeface="Arial"/>
                <a:sym typeface="Arial"/>
              </a:rPr>
              <a:t> </a:t>
            </a:r>
            <a:r>
              <a:rPr lang="en-US" sz="4400" b="0" i="0" u="none" strike="noStrike" cap="none" dirty="0" err="1">
                <a:solidFill>
                  <a:schemeClr val="dk1"/>
                </a:solidFill>
                <a:latin typeface="Arial"/>
                <a:ea typeface="Arial"/>
                <a:cs typeface="Arial"/>
                <a:sym typeface="Arial"/>
              </a:rPr>
              <a:t>principais</a:t>
            </a:r>
            <a:r>
              <a:rPr lang="en-US" sz="4400" b="0" i="0" u="none" strike="noStrike" cap="none" dirty="0">
                <a:solidFill>
                  <a:schemeClr val="dk1"/>
                </a:solidFill>
                <a:latin typeface="Arial"/>
                <a:ea typeface="Arial"/>
                <a:cs typeface="Arial"/>
                <a:sym typeface="Arial"/>
              </a:rPr>
              <a:t> </a:t>
            </a:r>
            <a:r>
              <a:rPr lang="en-US" sz="4400" b="0" i="0" u="none" strike="noStrike" cap="none" dirty="0" err="1">
                <a:solidFill>
                  <a:schemeClr val="dk1"/>
                </a:solidFill>
                <a:latin typeface="Arial"/>
                <a:ea typeface="Arial"/>
                <a:cs typeface="Arial"/>
                <a:sym typeface="Arial"/>
              </a:rPr>
              <a:t>resultados</a:t>
            </a:r>
            <a:r>
              <a:rPr lang="en-US" sz="4400" b="0" i="0" u="none" strike="noStrike" cap="none" dirty="0">
                <a:solidFill>
                  <a:schemeClr val="dk1"/>
                </a:solidFill>
                <a:latin typeface="Arial"/>
                <a:ea typeface="Arial"/>
                <a:cs typeface="Arial"/>
                <a:sym typeface="Arial"/>
              </a:rPr>
              <a:t> e </a:t>
            </a:r>
            <a:r>
              <a:rPr lang="en-US" sz="4400" b="0" i="0" u="none" strike="noStrike" cap="none" dirty="0" err="1">
                <a:solidFill>
                  <a:schemeClr val="dk1"/>
                </a:solidFill>
                <a:latin typeface="Arial"/>
                <a:ea typeface="Arial"/>
                <a:cs typeface="Arial"/>
                <a:sym typeface="Arial"/>
              </a:rPr>
              <a:t>discussão</a:t>
            </a:r>
            <a:r>
              <a:rPr lang="en-US" sz="4400" b="0" i="0" u="none" strike="noStrike" cap="none" dirty="0">
                <a:solidFill>
                  <a:schemeClr val="dk1"/>
                </a:solidFill>
                <a:latin typeface="Arial"/>
                <a:ea typeface="Arial"/>
                <a:cs typeface="Arial"/>
                <a:sym typeface="Arial"/>
              </a:rPr>
              <a:t> </a:t>
            </a:r>
            <a:r>
              <a:rPr lang="en-US" sz="4400" b="0" i="0" u="none" strike="noStrike" cap="none" dirty="0" err="1">
                <a:solidFill>
                  <a:schemeClr val="dk1"/>
                </a:solidFill>
                <a:latin typeface="Arial"/>
                <a:ea typeface="Arial"/>
                <a:cs typeface="Arial"/>
                <a:sym typeface="Arial"/>
              </a:rPr>
              <a:t>obti</a:t>
            </a:r>
            <a:r>
              <a:rPr lang="en-US" sz="4400" dirty="0" err="1">
                <a:solidFill>
                  <a:schemeClr val="dk1"/>
                </a:solidFill>
              </a:rPr>
              <a:t>d</a:t>
            </a:r>
            <a:r>
              <a:rPr lang="en-US" sz="4400" b="0" i="0" u="none" strike="noStrike" cap="none" dirty="0" err="1">
                <a:solidFill>
                  <a:schemeClr val="dk1"/>
                </a:solidFill>
                <a:latin typeface="Arial"/>
                <a:ea typeface="Arial"/>
                <a:cs typeface="Arial"/>
                <a:sym typeface="Arial"/>
              </a:rPr>
              <a:t>os</a:t>
            </a:r>
            <a:r>
              <a:rPr lang="en-US" sz="4400" b="0" i="0" u="none" strike="noStrike" cap="none" dirty="0">
                <a:solidFill>
                  <a:schemeClr val="dk1"/>
                </a:solidFill>
                <a:latin typeface="Arial"/>
                <a:ea typeface="Arial"/>
                <a:cs typeface="Arial"/>
                <a:sym typeface="Arial"/>
              </a:rPr>
              <a:t>. </a:t>
            </a:r>
            <a:r>
              <a:rPr lang="en-US" sz="4400" dirty="0">
                <a:solidFill>
                  <a:schemeClr val="dk1"/>
                </a:solidFill>
              </a:rPr>
              <a:t>O </a:t>
            </a:r>
            <a:r>
              <a:rPr lang="en-US" sz="4400" dirty="0" err="1">
                <a:solidFill>
                  <a:schemeClr val="dk1"/>
                </a:solidFill>
              </a:rPr>
              <a:t>trabalho</a:t>
            </a:r>
            <a:r>
              <a:rPr lang="en-US" sz="4400" dirty="0">
                <a:solidFill>
                  <a:schemeClr val="dk1"/>
                </a:solidFill>
              </a:rPr>
              <a:t> </a:t>
            </a:r>
            <a:r>
              <a:rPr lang="en-US" sz="4400" dirty="0" err="1">
                <a:solidFill>
                  <a:schemeClr val="dk1"/>
                </a:solidFill>
              </a:rPr>
              <a:t>pode</a:t>
            </a:r>
            <a:r>
              <a:rPr lang="en-US" sz="4400" dirty="0">
                <a:solidFill>
                  <a:schemeClr val="dk1"/>
                </a:solidFill>
              </a:rPr>
              <a:t> </a:t>
            </a:r>
            <a:r>
              <a:rPr lang="en-US" sz="4400" dirty="0" err="1">
                <a:solidFill>
                  <a:schemeClr val="dk1"/>
                </a:solidFill>
              </a:rPr>
              <a:t>incluir</a:t>
            </a:r>
            <a:r>
              <a:rPr lang="en-US" sz="4400" dirty="0">
                <a:solidFill>
                  <a:schemeClr val="dk1"/>
                </a:solidFill>
              </a:rPr>
              <a:t> </a:t>
            </a:r>
            <a:r>
              <a:rPr lang="en-US" sz="4400" dirty="0" err="1">
                <a:solidFill>
                  <a:schemeClr val="dk1"/>
                </a:solidFill>
              </a:rPr>
              <a:t>ilustrações</a:t>
            </a:r>
            <a:r>
              <a:rPr lang="en-US" sz="4400" dirty="0">
                <a:solidFill>
                  <a:schemeClr val="dk1"/>
                </a:solidFill>
              </a:rPr>
              <a:t> (</a:t>
            </a:r>
            <a:r>
              <a:rPr lang="en-US" sz="4400" dirty="0" err="1">
                <a:solidFill>
                  <a:schemeClr val="dk1"/>
                </a:solidFill>
              </a:rPr>
              <a:t>figuras</a:t>
            </a:r>
            <a:r>
              <a:rPr lang="en-US" sz="4400" dirty="0">
                <a:solidFill>
                  <a:schemeClr val="dk1"/>
                </a:solidFill>
              </a:rPr>
              <a:t>, </a:t>
            </a:r>
            <a:r>
              <a:rPr lang="en-US" sz="4400" dirty="0" err="1">
                <a:solidFill>
                  <a:schemeClr val="dk1"/>
                </a:solidFill>
              </a:rPr>
              <a:t>gráficos</a:t>
            </a:r>
            <a:r>
              <a:rPr lang="en-US" sz="4400" dirty="0">
                <a:solidFill>
                  <a:schemeClr val="dk1"/>
                </a:solidFill>
              </a:rPr>
              <a:t>, </a:t>
            </a:r>
            <a:r>
              <a:rPr lang="en-US" sz="4400" dirty="0" err="1">
                <a:solidFill>
                  <a:schemeClr val="dk1"/>
                </a:solidFill>
              </a:rPr>
              <a:t>quadros</a:t>
            </a:r>
            <a:r>
              <a:rPr lang="en-US" sz="4400" dirty="0">
                <a:solidFill>
                  <a:schemeClr val="dk1"/>
                </a:solidFill>
              </a:rPr>
              <a:t>, </a:t>
            </a:r>
            <a:r>
              <a:rPr lang="en-US" sz="4400" dirty="0" err="1">
                <a:solidFill>
                  <a:schemeClr val="dk1"/>
                </a:solidFill>
              </a:rPr>
              <a:t>tabelas</a:t>
            </a:r>
            <a:r>
              <a:rPr lang="en-US" sz="4400" dirty="0">
                <a:solidFill>
                  <a:schemeClr val="dk1"/>
                </a:solidFill>
              </a:rPr>
              <a:t>, </a:t>
            </a:r>
            <a:r>
              <a:rPr lang="en-US" sz="4400" dirty="0" err="1">
                <a:solidFill>
                  <a:schemeClr val="dk1"/>
                </a:solidFill>
              </a:rPr>
              <a:t>fotografias</a:t>
            </a:r>
            <a:r>
              <a:rPr lang="en-US" sz="4400" dirty="0">
                <a:solidFill>
                  <a:schemeClr val="dk1"/>
                </a:solidFill>
              </a:rPr>
              <a:t>, </a:t>
            </a:r>
            <a:r>
              <a:rPr lang="en-US" sz="4400" dirty="0" err="1">
                <a:solidFill>
                  <a:schemeClr val="dk1"/>
                </a:solidFill>
              </a:rPr>
              <a:t>desenhos</a:t>
            </a:r>
            <a:r>
              <a:rPr lang="en-US" sz="4400" dirty="0">
                <a:solidFill>
                  <a:schemeClr val="dk1"/>
                </a:solidFill>
              </a:rPr>
              <a:t>, etc.). </a:t>
            </a:r>
            <a:endParaRPr sz="4400" b="0" i="0" u="none" strike="noStrike" cap="none" dirty="0">
              <a:solidFill>
                <a:schemeClr val="dk1"/>
              </a:solidFill>
              <a:latin typeface="Arial"/>
              <a:ea typeface="Arial"/>
              <a:cs typeface="Arial"/>
              <a:sym typeface="Arial"/>
            </a:endParaRPr>
          </a:p>
          <a:p>
            <a:pPr marL="0" marR="0" lvl="0" indent="1428750" algn="just" rtl="0">
              <a:lnSpc>
                <a:spcPct val="115000"/>
              </a:lnSpc>
              <a:spcBef>
                <a:spcPts val="0"/>
              </a:spcBef>
              <a:spcAft>
                <a:spcPts val="0"/>
              </a:spcAft>
              <a:buClr>
                <a:schemeClr val="dk1"/>
              </a:buClr>
              <a:buSzPts val="4400"/>
              <a:buFont typeface="Arial"/>
              <a:buNone/>
            </a:pPr>
            <a:endParaRPr sz="4400" dirty="0">
              <a:solidFill>
                <a:schemeClr val="dk1"/>
              </a:solidFill>
            </a:endParaRPr>
          </a:p>
          <a:p>
            <a:pPr marL="0" marR="0" lvl="0" indent="977900" algn="just" rtl="0">
              <a:lnSpc>
                <a:spcPct val="100000"/>
              </a:lnSpc>
              <a:spcBef>
                <a:spcPts val="0"/>
              </a:spcBef>
              <a:spcAft>
                <a:spcPts val="0"/>
              </a:spcAft>
              <a:buClr>
                <a:schemeClr val="dk1"/>
              </a:buClr>
              <a:buSzPts val="4400"/>
              <a:buFont typeface="Arial"/>
              <a:buNone/>
            </a:pPr>
            <a:endParaRPr sz="44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4400"/>
              <a:buFont typeface="Arial"/>
              <a:buNone/>
            </a:pPr>
            <a:endParaRPr sz="4400" b="0" i="0" u="none" strike="noStrike" cap="none" dirty="0">
              <a:solidFill>
                <a:schemeClr val="dk1"/>
              </a:solidFill>
              <a:latin typeface="Arial"/>
              <a:ea typeface="Arial"/>
              <a:cs typeface="Arial"/>
              <a:sym typeface="Arial"/>
            </a:endParaRPr>
          </a:p>
        </p:txBody>
      </p:sp>
      <p:sp>
        <p:nvSpPr>
          <p:cNvPr id="109" name="Google Shape;109;p1"/>
          <p:cNvSpPr txBox="1"/>
          <p:nvPr/>
        </p:nvSpPr>
        <p:spPr>
          <a:xfrm>
            <a:off x="696912" y="41759187"/>
            <a:ext cx="15976600" cy="1446212"/>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10" name="Google Shape;110;p1"/>
          <p:cNvSpPr txBox="1"/>
          <p:nvPr/>
        </p:nvSpPr>
        <p:spPr>
          <a:xfrm>
            <a:off x="696900" y="40874950"/>
            <a:ext cx="30815700" cy="16623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Caso houver, indicar apoio de editais, convênios ou parcerias </a:t>
            </a:r>
            <a:endParaRPr sz="44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a:t>
            </a:r>
            <a:r>
              <a:rPr lang="en-US" sz="4400">
                <a:solidFill>
                  <a:schemeClr val="dk1"/>
                </a:solidFill>
              </a:rPr>
              <a:t>E</a:t>
            </a:r>
            <a:r>
              <a:rPr lang="en-US" sz="4400" b="0" i="0" u="none" strike="noStrike" cap="none">
                <a:solidFill>
                  <a:schemeClr val="dk1"/>
                </a:solidFill>
                <a:latin typeface="Arial"/>
                <a:ea typeface="Arial"/>
                <a:cs typeface="Arial"/>
                <a:sym typeface="Arial"/>
              </a:rPr>
              <a:t>xemplo de escrita</a:t>
            </a:r>
            <a:r>
              <a:rPr lang="en-US" sz="4400">
                <a:solidFill>
                  <a:schemeClr val="dk1"/>
                </a:solidFill>
              </a:rPr>
              <a:t>: Projeto financiado pela  </a:t>
            </a:r>
            <a:r>
              <a:rPr lang="en-US" sz="4400" b="0" i="0" u="none" strike="noStrike" cap="none">
                <a:solidFill>
                  <a:schemeClr val="dk1"/>
                </a:solidFill>
                <a:latin typeface="Arial"/>
                <a:ea typeface="Arial"/>
                <a:cs typeface="Arial"/>
                <a:sym typeface="Arial"/>
              </a:rPr>
              <a:t>PROEPPI/IFPR </a:t>
            </a:r>
            <a:r>
              <a:rPr lang="en-US" sz="4400">
                <a:solidFill>
                  <a:schemeClr val="dk1"/>
                </a:solidFill>
              </a:rPr>
              <a:t>- </a:t>
            </a:r>
            <a:r>
              <a:rPr lang="en-US" sz="4400" b="0" i="0" u="none" strike="noStrike" cap="none">
                <a:solidFill>
                  <a:schemeClr val="dk1"/>
                </a:solidFill>
                <a:latin typeface="Arial"/>
                <a:ea typeface="Arial"/>
                <a:cs typeface="Arial"/>
                <a:sym typeface="Arial"/>
              </a:rPr>
              <a:t>PIBIC-Jr</a:t>
            </a:r>
            <a:r>
              <a:rPr lang="en-US" sz="4400">
                <a:solidFill>
                  <a:schemeClr val="dk1"/>
                </a:solidFill>
              </a:rPr>
              <a:t>.</a:t>
            </a:r>
            <a:endParaRPr sz="4400">
              <a:solidFill>
                <a:schemeClr val="dk1"/>
              </a:solidFill>
            </a:endParaRPr>
          </a:p>
          <a:p>
            <a:pPr marL="0" marR="0" lvl="0" indent="0" algn="just" rtl="0">
              <a:lnSpc>
                <a:spcPct val="100000"/>
              </a:lnSpc>
              <a:spcBef>
                <a:spcPts val="0"/>
              </a:spcBef>
              <a:spcAft>
                <a:spcPts val="0"/>
              </a:spcAft>
              <a:buClr>
                <a:schemeClr val="dk1"/>
              </a:buClr>
              <a:buSzPts val="4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1"/>
          <p:cNvSpPr txBox="1"/>
          <p:nvPr/>
        </p:nvSpPr>
        <p:spPr>
          <a:xfrm>
            <a:off x="16019450" y="23890025"/>
            <a:ext cx="15837000" cy="6465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4400"/>
              <a:buFont typeface="Arial"/>
              <a:buNone/>
            </a:pPr>
            <a:r>
              <a:rPr lang="en-US" sz="3600">
                <a:solidFill>
                  <a:schemeClr val="dk1"/>
                </a:solidFill>
              </a:rPr>
              <a:t>Fonte: Autor (ano)</a:t>
            </a:r>
            <a:endParaRPr sz="4400" b="0" i="0" u="none" strike="noStrike" cap="none">
              <a:solidFill>
                <a:schemeClr val="dk1"/>
              </a:solidFill>
              <a:latin typeface="Arial"/>
              <a:ea typeface="Arial"/>
              <a:cs typeface="Arial"/>
              <a:sym typeface="Arial"/>
            </a:endParaRPr>
          </a:p>
        </p:txBody>
      </p:sp>
      <p:pic>
        <p:nvPicPr>
          <p:cNvPr id="112" name="Google Shape;112;p1"/>
          <p:cNvPicPr preferRelativeResize="0"/>
          <p:nvPr/>
        </p:nvPicPr>
        <p:blipFill>
          <a:blip r:embed="rId5">
            <a:alphaModFix/>
          </a:blip>
          <a:stretch>
            <a:fillRect/>
          </a:stretch>
        </p:blipFill>
        <p:spPr>
          <a:xfrm>
            <a:off x="16111535" y="19305938"/>
            <a:ext cx="6295973" cy="4407174"/>
          </a:xfrm>
          <a:prstGeom prst="rect">
            <a:avLst/>
          </a:prstGeom>
          <a:noFill/>
          <a:ln>
            <a:noFill/>
          </a:ln>
        </p:spPr>
      </p:pic>
      <p:pic>
        <p:nvPicPr>
          <p:cNvPr id="113" name="Google Shape;113;p1"/>
          <p:cNvPicPr preferRelativeResize="0"/>
          <p:nvPr/>
        </p:nvPicPr>
        <p:blipFill>
          <a:blip r:embed="rId6">
            <a:alphaModFix/>
          </a:blip>
          <a:stretch>
            <a:fillRect/>
          </a:stretch>
        </p:blipFill>
        <p:spPr>
          <a:xfrm>
            <a:off x="2546350" y="0"/>
            <a:ext cx="27161000" cy="4074150"/>
          </a:xfrm>
          <a:prstGeom prst="rect">
            <a:avLst/>
          </a:prstGeom>
          <a:noFill/>
          <a:ln>
            <a:noFill/>
          </a:ln>
        </p:spPr>
      </p:pic>
      <p:sp>
        <p:nvSpPr>
          <p:cNvPr id="114" name="Google Shape;114;p1"/>
          <p:cNvSpPr/>
          <p:nvPr/>
        </p:nvSpPr>
        <p:spPr>
          <a:xfrm>
            <a:off x="8075" y="0"/>
            <a:ext cx="2676300" cy="4074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5" name="Google Shape;115;p1"/>
          <p:cNvSpPr/>
          <p:nvPr/>
        </p:nvSpPr>
        <p:spPr>
          <a:xfrm>
            <a:off x="29585225" y="0"/>
            <a:ext cx="2819100" cy="40740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262</Words>
  <Application>Microsoft Office PowerPoint</Application>
  <PresentationFormat>Personalizar</PresentationFormat>
  <Paragraphs>38</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   INSIRA AQUI O TÍTULO COMO ENVIADO NO RESUMO  Nome do autor1, Nome do coautor 1, Nome do coautor 2, Nome do coautor 3, Nome do coautor 4, Nome do Coautor 5, Nome do orientador (se houver)2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BrunoMSoares</dc:creator>
  <cp:lastModifiedBy>Márcia Barbosa</cp:lastModifiedBy>
  <cp:revision>1</cp:revision>
  <dcterms:created xsi:type="dcterms:W3CDTF">2010-05-21T15:04:22Z</dcterms:created>
  <dcterms:modified xsi:type="dcterms:W3CDTF">2024-09-16T19:44:20Z</dcterms:modified>
</cp:coreProperties>
</file>