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2400000" cx="216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5">
          <p15:clr>
            <a:srgbClr val="000000"/>
          </p15:clr>
        </p15:guide>
        <p15:guide id="2" pos="680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F3AZEpFfuqyezRWeqyJDEUC+K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5" orient="horz"/>
        <p:guide pos="680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397238" y="685800"/>
            <a:ext cx="406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397238" y="685800"/>
            <a:ext cx="406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0149" y="539380"/>
            <a:ext cx="2070591" cy="23378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/>
        </p:nvSpPr>
        <p:spPr>
          <a:xfrm>
            <a:off x="4610276" y="975553"/>
            <a:ext cx="12317400" cy="18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3500" lIns="63500" spcFirstLastPara="1" rIns="63500" wrap="square" tIns="635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rgbClr val="000000"/>
                </a:solidFill>
              </a:rPr>
              <a:t>V SEMINÁRIO CIENTÍFICO E TECNOLÓGICO DE PESQUISA,</a:t>
            </a:r>
            <a:endParaRPr b="1" sz="25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rgbClr val="000000"/>
                </a:solidFill>
              </a:rPr>
              <a:t>EXTENSÃO E INOVAÇÃO (SEMCITEC) - 2022</a:t>
            </a:r>
            <a:endParaRPr b="1" sz="25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/>
              <a:t>V FEIRA DE INOVAÇÃO TECNOLÓGICA (IFTECH)</a:t>
            </a:r>
            <a:endParaRPr b="1" sz="25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rgbClr val="000000"/>
                </a:solidFill>
              </a:rPr>
              <a:t>  IFPR </a:t>
            </a:r>
            <a:r>
              <a:rPr b="1" i="1" lang="pt-BR" sz="2500">
                <a:solidFill>
                  <a:srgbClr val="000000"/>
                </a:solidFill>
              </a:rPr>
              <a:t>CAMPUS</a:t>
            </a:r>
            <a:r>
              <a:rPr b="1" lang="pt-BR" sz="2500">
                <a:solidFill>
                  <a:srgbClr val="000000"/>
                </a:solidFill>
              </a:rPr>
              <a:t> AVANÇADO ASTORGA </a:t>
            </a:r>
            <a:endParaRPr sz="2500"/>
          </a:p>
        </p:txBody>
      </p:sp>
      <p:pic>
        <p:nvPicPr>
          <p:cNvPr id="14" name="Google Shape;1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16250" y="788450"/>
            <a:ext cx="4931025" cy="157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9925" y="42725"/>
            <a:ext cx="3101200" cy="310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 rot="5400000">
            <a:off x="108750" y="8531252"/>
            <a:ext cx="21382500" cy="19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31115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2pPr>
            <a:lvl3pPr indent="-3111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4pPr>
            <a:lvl5pPr indent="-31115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/>
            </a:lvl5pPr>
            <a:lvl6pPr indent="-3111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 rot="5400000">
            <a:off x="-22976249" y="86647502"/>
            <a:ext cx="174165000" cy="172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" type="body"/>
          </p:nvPr>
        </p:nvSpPr>
        <p:spPr>
          <a:xfrm rot="5400000">
            <a:off x="-57599997" y="69603752"/>
            <a:ext cx="174165000" cy="51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31115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2pPr>
            <a:lvl3pPr indent="-3111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4pPr>
            <a:lvl5pPr indent="-31115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/>
            </a:lvl5pPr>
            <a:lvl6pPr indent="-3111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80000" y="7560002"/>
            <a:ext cx="19440000" cy="21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31115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2pPr>
            <a:lvl3pPr indent="-3111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4pPr>
            <a:lvl5pPr indent="-31115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/>
            </a:lvl5pPr>
            <a:lvl6pPr indent="-3111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1706251" y="20820002"/>
            <a:ext cx="18360000" cy="6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Calibri"/>
              <a:buNone/>
              <a:defRPr b="1" sz="13100" cap="none"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1706251" y="13732505"/>
            <a:ext cx="18360000" cy="70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indent="-228600" lvl="0" marL="4572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300"/>
              <a:buNone/>
              <a:defRPr sz="53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3828752" y="47625002"/>
            <a:ext cx="34263900" cy="134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812800" lvl="0" marL="457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200"/>
              <a:buChar char="•"/>
              <a:defRPr sz="9200"/>
            </a:lvl1pPr>
            <a:lvl2pPr indent="-723900" lvl="1" marL="9144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–"/>
              <a:defRPr sz="7800"/>
            </a:lvl2pPr>
            <a:lvl3pPr indent="-647700" lvl="2" marL="1371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3pPr>
            <a:lvl4pPr indent="-60325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–"/>
              <a:defRPr sz="5900"/>
            </a:lvl4pPr>
            <a:lvl5pPr indent="-60325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»"/>
              <a:defRPr sz="5900"/>
            </a:lvl5pPr>
            <a:lvl6pPr indent="-60325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6pPr>
            <a:lvl7pPr indent="-60325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7pPr>
            <a:lvl8pPr indent="-60325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8pPr>
            <a:lvl9pPr indent="-60325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38452500" y="47625002"/>
            <a:ext cx="34263900" cy="134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812800" lvl="0" marL="457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200"/>
              <a:buChar char="•"/>
              <a:defRPr sz="9200"/>
            </a:lvl1pPr>
            <a:lvl2pPr indent="-723900" lvl="1" marL="9144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–"/>
              <a:defRPr sz="7800"/>
            </a:lvl2pPr>
            <a:lvl3pPr indent="-647700" lvl="2" marL="1371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3pPr>
            <a:lvl4pPr indent="-60325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–"/>
              <a:defRPr sz="5900"/>
            </a:lvl4pPr>
            <a:lvl5pPr indent="-60325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»"/>
              <a:defRPr sz="5900"/>
            </a:lvl5pPr>
            <a:lvl6pPr indent="-60325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6pPr>
            <a:lvl7pPr indent="-60325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7pPr>
            <a:lvl8pPr indent="-60325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8pPr>
            <a:lvl9pPr indent="-60325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9pPr>
          </a:lstStyle>
          <a:p/>
        </p:txBody>
      </p:sp>
      <p:sp>
        <p:nvSpPr>
          <p:cNvPr id="32" name="Google Shape;32;p6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1080000" y="7252502"/>
            <a:ext cx="95439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indent="-228600" lvl="0" marL="4572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b="1" sz="7800"/>
            </a:lvl1pPr>
            <a:lvl2pPr indent="-228600" lvl="1" marL="914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b="1" sz="6600"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b="1" sz="59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1080000" y="10275000"/>
            <a:ext cx="9543900" cy="18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723900" lvl="0" marL="4572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1pPr>
            <a:lvl2pPr indent="-647700" lvl="1" marL="914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–"/>
              <a:defRPr sz="6600"/>
            </a:lvl2pPr>
            <a:lvl3pPr indent="-60325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3pPr>
            <a:lvl4pPr indent="-565150" lvl="3" marL="18288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–"/>
              <a:defRPr sz="5300"/>
            </a:lvl4pPr>
            <a:lvl5pPr indent="-565150" lvl="4" marL="22860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»"/>
              <a:defRPr sz="5300"/>
            </a:lvl5pPr>
            <a:lvl6pPr indent="-565150" lvl="5" marL="2743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6pPr>
            <a:lvl7pPr indent="-565150" lvl="6" marL="3200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7pPr>
            <a:lvl8pPr indent="-565150" lvl="7" marL="3657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8pPr>
            <a:lvl9pPr indent="-565150" lvl="8" marL="41148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9pPr>
          </a:lstStyle>
          <a:p/>
        </p:txBody>
      </p:sp>
      <p:sp>
        <p:nvSpPr>
          <p:cNvPr id="39" name="Google Shape;39;p7"/>
          <p:cNvSpPr txBox="1"/>
          <p:nvPr>
            <p:ph idx="3" type="body"/>
          </p:nvPr>
        </p:nvSpPr>
        <p:spPr>
          <a:xfrm>
            <a:off x="10972501" y="7252502"/>
            <a:ext cx="95475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indent="-228600" lvl="0" marL="4572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b="1" sz="7800"/>
            </a:lvl1pPr>
            <a:lvl2pPr indent="-228600" lvl="1" marL="914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b="1" sz="6600"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b="1" sz="59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9pPr>
          </a:lstStyle>
          <a:p/>
        </p:txBody>
      </p:sp>
      <p:sp>
        <p:nvSpPr>
          <p:cNvPr id="40" name="Google Shape;40;p7"/>
          <p:cNvSpPr txBox="1"/>
          <p:nvPr>
            <p:ph idx="4" type="body"/>
          </p:nvPr>
        </p:nvSpPr>
        <p:spPr>
          <a:xfrm>
            <a:off x="10972501" y="10275000"/>
            <a:ext cx="9547500" cy="18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723900" lvl="0" marL="4572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1pPr>
            <a:lvl2pPr indent="-647700" lvl="1" marL="914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–"/>
              <a:defRPr sz="6600"/>
            </a:lvl2pPr>
            <a:lvl3pPr indent="-60325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3pPr>
            <a:lvl4pPr indent="-565150" lvl="3" marL="18288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–"/>
              <a:defRPr sz="5300"/>
            </a:lvl4pPr>
            <a:lvl5pPr indent="-565150" lvl="4" marL="22860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»"/>
              <a:defRPr sz="5300"/>
            </a:lvl5pPr>
            <a:lvl6pPr indent="-565150" lvl="5" marL="2743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6pPr>
            <a:lvl7pPr indent="-565150" lvl="6" marL="3200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7pPr>
            <a:lvl8pPr indent="-565150" lvl="7" marL="3657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8pPr>
            <a:lvl9pPr indent="-565150" lvl="8" marL="41148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1080001" y="1290000"/>
            <a:ext cx="7106100" cy="54900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b="1" sz="6600"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8445000" y="1290002"/>
            <a:ext cx="12075000" cy="27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895350" lvl="0" marL="45720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•"/>
              <a:defRPr sz="10500"/>
            </a:lvl1pPr>
            <a:lvl2pPr indent="-812800" lvl="1" marL="9144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200"/>
              <a:buChar char="–"/>
              <a:defRPr sz="9200"/>
            </a:lvl2pPr>
            <a:lvl3pPr indent="-723900" lvl="2" marL="1371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3pPr>
            <a:lvl4pPr indent="-647700" lvl="3" marL="18288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–"/>
              <a:defRPr sz="6600"/>
            </a:lvl4pPr>
            <a:lvl5pPr indent="-647700" lvl="4" marL="22860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»"/>
              <a:defRPr sz="6600"/>
            </a:lvl5pPr>
            <a:lvl6pPr indent="-647700" lvl="5" marL="27432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6pPr>
            <a:lvl7pPr indent="-647700" lvl="6" marL="3200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7pPr>
            <a:lvl8pPr indent="-647700" lvl="7" marL="3657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8pPr>
            <a:lvl9pPr indent="-647700" lvl="8" marL="41148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9pPr>
          </a:lstStyle>
          <a:p/>
        </p:txBody>
      </p:sp>
      <p:sp>
        <p:nvSpPr>
          <p:cNvPr id="56" name="Google Shape;56;p10"/>
          <p:cNvSpPr txBox="1"/>
          <p:nvPr>
            <p:ph idx="2" type="body"/>
          </p:nvPr>
        </p:nvSpPr>
        <p:spPr>
          <a:xfrm>
            <a:off x="1080001" y="6780002"/>
            <a:ext cx="7106100" cy="22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228600" lvl="0" marL="4572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indent="-228600" lvl="8" marL="4114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4233751" y="22680000"/>
            <a:ext cx="12960000" cy="267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b="1" sz="6600"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2" name="Google Shape;62;p11"/>
          <p:cNvSpPr/>
          <p:nvPr>
            <p:ph idx="2" type="pic"/>
          </p:nvPr>
        </p:nvSpPr>
        <p:spPr>
          <a:xfrm>
            <a:off x="4233751" y="2895000"/>
            <a:ext cx="12960000" cy="194400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4233751" y="25357502"/>
            <a:ext cx="12960000" cy="38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228600" lvl="0" marL="4572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indent="-228600" lvl="8" marL="4114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/>
        </p:txBody>
      </p:sp>
      <p:sp>
        <p:nvSpPr>
          <p:cNvPr id="64" name="Google Shape;64;p11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Calibri"/>
              <a:buNone/>
              <a:defRPr b="0" i="0" sz="1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080000" y="7560002"/>
            <a:ext cx="19440000" cy="21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895350" lvl="0" marL="457200" marR="0" rtl="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b="0" i="0" sz="10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12800" lvl="1" marL="9144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Arial"/>
              <a:buChar char="–"/>
              <a:defRPr b="0" i="0" sz="9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23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47700" lvl="3" marL="18288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47700" lvl="4" marL="22860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47700" lvl="5" marL="27432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•"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47700" lvl="6" marL="32004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•"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47700" lvl="7" marL="36576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•"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47700" lvl="8" marL="41148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•"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0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7380000" y="30030002"/>
            <a:ext cx="68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5480000" y="30030002"/>
            <a:ext cx="50400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/>
          <p:nvPr/>
        </p:nvSpPr>
        <p:spPr>
          <a:xfrm>
            <a:off x="10947282" y="22175889"/>
            <a:ext cx="10017300" cy="17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450" lIns="352750" spcFirstLastPara="1" rIns="352750" wrap="square" tIns="17645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Apresentar sucintamente os aspectos conclusivos do trabalho ou, no caso de pesquisas em andamento, os próximos encaminhamentos.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661567" y="7947318"/>
            <a:ext cx="10017300" cy="152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450" lIns="352750" spcFirstLastPara="1" rIns="352750" wrap="square" tIns="17645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pôster deve ser preparado conforme a estrutura do artigo/resumo submetido ao evento, desta forma, o trabalho deve conter introdução, material e métodos, resultados e discussões e conclusões. Acrescente somente a bibliografia que aparece no texto do pôster ou as mais relevantes para construção do trabalho e agradecimentos, se julgar adequado. 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título do trabalho e o nome dos autores deverão ser idênticos ao do trabalho submetido.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dimensões padrão do Pôster devem ser de </a:t>
            </a:r>
            <a:r>
              <a:rPr lang="pt-BR" sz="2400"/>
              <a:t>6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 cm de largura, com </a:t>
            </a:r>
            <a:r>
              <a:rPr lang="pt-BR" sz="2400"/>
              <a:t>9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 cm de altura. Como o conteúdo do pôster deve ser visível a uma distância de pelo menos 2 metros, escreva o texto usando fonte Arial, </a:t>
            </a:r>
            <a:r>
              <a:rPr b="0" i="0" lang="pt-BR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tamanho mínimo da fonte de 35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pt, com espaçamento 1,5, justificado, sem recuo no início do parágrafo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seções aqui apresentadas poderão ter suas dimensões ajustadas para adequar ao trabalho. Os tópicos também poder ser ajustados quanto a sua posição no pôster. Devido a possibilidade do presente modelo ser aberto em diferentes editores de apresentação, poderá ocorrer a necessidade de ajustes.</a:t>
            </a:r>
            <a:endParaRPr sz="1000"/>
          </a:p>
        </p:txBody>
      </p:sp>
      <p:sp>
        <p:nvSpPr>
          <p:cNvPr id="85" name="Google Shape;85;p1"/>
          <p:cNvSpPr/>
          <p:nvPr/>
        </p:nvSpPr>
        <p:spPr>
          <a:xfrm>
            <a:off x="661567" y="7275645"/>
            <a:ext cx="10017300" cy="685500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anchorCtr="0" anchor="ctr" bIns="63500" lIns="63500" spcFirstLastPara="1" rIns="63500" wrap="square" tIns="63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b="1" i="0" lang="pt-BR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000"/>
          </a:p>
        </p:txBody>
      </p:sp>
      <p:sp>
        <p:nvSpPr>
          <p:cNvPr id="86" name="Google Shape;86;p1"/>
          <p:cNvSpPr/>
          <p:nvPr/>
        </p:nvSpPr>
        <p:spPr>
          <a:xfrm>
            <a:off x="661567" y="3780172"/>
            <a:ext cx="20438400" cy="20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725" lIns="73475" spcFirstLastPara="1" rIns="73475" wrap="square" tIns="36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4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TÍTULO DO TRABALHO DEVE SER EM ARIAL, TAMANHO 66, LETRAS MAIÚSCULAS, EM NEGRITO </a:t>
            </a:r>
            <a:endParaRPr sz="1000"/>
          </a:p>
        </p:txBody>
      </p:sp>
      <p:sp>
        <p:nvSpPr>
          <p:cNvPr id="87" name="Google Shape;87;p1"/>
          <p:cNvSpPr/>
          <p:nvPr/>
        </p:nvSpPr>
        <p:spPr>
          <a:xfrm>
            <a:off x="5646211" y="5558706"/>
            <a:ext cx="15453900" cy="14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83500" spcFirstLastPara="1" rIns="83500" wrap="square" tIns="432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1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SOBRENOME, Autor </a:t>
            </a:r>
            <a:r>
              <a:rPr b="1" baseline="30000" i="1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1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SOBRENOME, Autor </a:t>
            </a:r>
            <a:r>
              <a:rPr b="1" baseline="30000" i="1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1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…...., Arial, 32, negrito, centralizado</a:t>
            </a:r>
            <a:endParaRPr sz="1000"/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baseline="3000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INSTITUIÇÃO/CAMPUS DE ORIGEM, CURSO DE ORIGEM, ARIAL, 32, CAIXA ALTA, centralizado</a:t>
            </a:r>
            <a:endParaRPr sz="1000"/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baseline="3000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INSTITUIÇÃO/CAMPUS DE ORIGEM, CURSO DE ORIGEM, ARIAL, 32, CAIXA ALTA, centralizado</a:t>
            </a:r>
            <a:endParaRPr sz="1000"/>
          </a:p>
        </p:txBody>
      </p:sp>
      <p:sp>
        <p:nvSpPr>
          <p:cNvPr id="88" name="Google Shape;88;p1"/>
          <p:cNvSpPr/>
          <p:nvPr/>
        </p:nvSpPr>
        <p:spPr>
          <a:xfrm>
            <a:off x="661567" y="23509972"/>
            <a:ext cx="10017300" cy="685500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anchorCtr="0" anchor="ctr" bIns="63500" lIns="63500" spcFirstLastPara="1" rIns="63500" wrap="square" tIns="63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b="1" i="0" lang="pt-BR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MATERIAL E MÉTODO</a:t>
            </a:r>
            <a:endParaRPr sz="1000"/>
          </a:p>
        </p:txBody>
      </p:sp>
      <p:sp>
        <p:nvSpPr>
          <p:cNvPr id="89" name="Google Shape;89;p1"/>
          <p:cNvSpPr/>
          <p:nvPr/>
        </p:nvSpPr>
        <p:spPr>
          <a:xfrm>
            <a:off x="661567" y="24404460"/>
            <a:ext cx="10017300" cy="55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450" lIns="352750" spcFirstLastPara="1" rIns="352750" wrap="square" tIns="17645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pôster deverá ser fixado </a:t>
            </a:r>
            <a:r>
              <a:rPr lang="pt-BR" sz="2400">
                <a:solidFill>
                  <a:schemeClr val="dk1"/>
                </a:solidFill>
              </a:rPr>
              <a:t>na parede com fita adesiva (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definido pela organização do evento) antes do início do período de apresentação. 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apresentador do trabalho deverá permanecer junto ao pôster para responder às questões dos interessados, não será permitida apresentação por (não autores).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apresentação do pôster ocorrerá no período </a:t>
            </a:r>
            <a:r>
              <a:rPr lang="pt-BR" sz="2400">
                <a:solidFill>
                  <a:schemeClr val="dk1"/>
                </a:solidFill>
              </a:rPr>
              <a:t>definido no regulamento do evento.</a:t>
            </a:r>
            <a:endParaRPr sz="1000"/>
          </a:p>
        </p:txBody>
      </p:sp>
      <p:sp>
        <p:nvSpPr>
          <p:cNvPr id="90" name="Google Shape;90;p1"/>
          <p:cNvSpPr/>
          <p:nvPr/>
        </p:nvSpPr>
        <p:spPr>
          <a:xfrm>
            <a:off x="10947282" y="10418502"/>
            <a:ext cx="10017300" cy="685500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anchorCtr="0" anchor="ctr" bIns="63500" lIns="63500" spcFirstLastPara="1" rIns="63500" wrap="square" tIns="63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b="1" i="0" lang="pt-BR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 E DISCUSSÕES</a:t>
            </a:r>
            <a:endParaRPr sz="1000"/>
          </a:p>
        </p:txBody>
      </p:sp>
      <p:sp>
        <p:nvSpPr>
          <p:cNvPr id="91" name="Google Shape;91;p1"/>
          <p:cNvSpPr/>
          <p:nvPr/>
        </p:nvSpPr>
        <p:spPr>
          <a:xfrm>
            <a:off x="10947282" y="11090175"/>
            <a:ext cx="10017300" cy="40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450" lIns="352750" spcFirstLastPara="1" rIns="352750" wrap="square" tIns="17645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Devem ser apresentados os principais resultados obtidos nos estudos. 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 adequada a utilização de gráficos, figuras e tabelas, desde que estejam em tamanho compatível à visualização em uma distância de pelo menos 2 metros (Figura 1). 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texto dos gráficos e tabelas deve ser formatados, no mínimo, em fonte de  25pt. 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39849" y="15557254"/>
            <a:ext cx="9251044" cy="384332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11339849" y="19985863"/>
            <a:ext cx="9251100" cy="68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3500" lIns="63500" spcFirstLastPara="1" rIns="63500" wrap="square" tIns="635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Figura 01:</a:t>
            </a:r>
            <a:r>
              <a:rPr b="0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Exemplo de figura</a:t>
            </a:r>
            <a:endParaRPr sz="10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r>
              <a:rPr b="0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Fonte: xxxxxxxxxxxxxxxxx</a:t>
            </a:r>
            <a:endParaRPr sz="1000"/>
          </a:p>
        </p:txBody>
      </p:sp>
      <p:sp>
        <p:nvSpPr>
          <p:cNvPr id="94" name="Google Shape;94;p1"/>
          <p:cNvSpPr/>
          <p:nvPr/>
        </p:nvSpPr>
        <p:spPr>
          <a:xfrm>
            <a:off x="10947282" y="21452604"/>
            <a:ext cx="10017300" cy="685500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anchorCtr="0" anchor="ctr" bIns="63500" lIns="63500" spcFirstLastPara="1" rIns="63500" wrap="square" tIns="63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b="1" i="0" lang="pt-BR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CONCLUSÕES</a:t>
            </a:r>
            <a:endParaRPr sz="1000"/>
          </a:p>
        </p:txBody>
      </p:sp>
      <p:sp>
        <p:nvSpPr>
          <p:cNvPr id="95" name="Google Shape;95;p1"/>
          <p:cNvSpPr/>
          <p:nvPr/>
        </p:nvSpPr>
        <p:spPr>
          <a:xfrm>
            <a:off x="10947282" y="23661828"/>
            <a:ext cx="10017300" cy="685500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anchorCtr="0" anchor="ctr" bIns="63500" lIns="63500" spcFirstLastPara="1" rIns="63500" wrap="square" tIns="63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b="1" i="0" lang="pt-BR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sz="1000"/>
          </a:p>
        </p:txBody>
      </p:sp>
      <p:sp>
        <p:nvSpPr>
          <p:cNvPr id="96" name="Google Shape;96;p1"/>
          <p:cNvSpPr/>
          <p:nvPr/>
        </p:nvSpPr>
        <p:spPr>
          <a:xfrm>
            <a:off x="10947282" y="24404460"/>
            <a:ext cx="10017300" cy="32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450" lIns="352750" spcFirstLastPara="1" rIns="352750" wrap="square" tIns="17645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baseline="3000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1]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Numerar as referências no texto na ordem de citação, usando algarismos arábicos entre colchetes [1]. Listar as referências nesta mesma ordem. </a:t>
            </a:r>
            <a:endParaRPr sz="10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baseline="3000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[2]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Devem ser apresentadas as referências utilizadas para construção do pôster (somente as que aparecerem no texto do pôster </a:t>
            </a:r>
            <a:r>
              <a:rPr b="0" i="0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 as mais relevantes)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respeitando-se as normas definidas pela ABNT. 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baseline="3000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[3]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 da letra mínimo de 35, com espaçamento simples.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0947282" y="28061828"/>
            <a:ext cx="10017300" cy="685500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anchorCtr="0" anchor="ctr" bIns="63500" lIns="63500" spcFirstLastPara="1" rIns="63500" wrap="square" tIns="63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b="1" i="0" lang="pt-BR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AGRADECIMENTOS</a:t>
            </a:r>
            <a:endParaRPr sz="1000"/>
          </a:p>
        </p:txBody>
      </p:sp>
      <p:sp>
        <p:nvSpPr>
          <p:cNvPr id="98" name="Google Shape;98;p1"/>
          <p:cNvSpPr/>
          <p:nvPr/>
        </p:nvSpPr>
        <p:spPr>
          <a:xfrm>
            <a:off x="10947282" y="28804460"/>
            <a:ext cx="100173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450" lIns="352750" spcFirstLastPara="1" rIns="352750" wrap="square" tIns="17645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Citar a agência financiadora se for o caso. Os agradecimentos são opcionais.</a:t>
            </a:r>
            <a:endParaRPr sz="1000"/>
          </a:p>
        </p:txBody>
      </p:sp>
      <p:sp>
        <p:nvSpPr>
          <p:cNvPr id="99" name="Google Shape;99;p1"/>
          <p:cNvSpPr/>
          <p:nvPr/>
        </p:nvSpPr>
        <p:spPr>
          <a:xfrm>
            <a:off x="10956697" y="7111406"/>
            <a:ext cx="10017300" cy="32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450" lIns="352750" spcFirstLastPara="1" rIns="352750" wrap="square" tIns="17645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Maiores detalhes sobre a apresentação, avaliação, horário e local de apresentação poderão ser consultadas no edital e em suas retificações, disponíveis na página oficial do evento.</a:t>
            </a:r>
            <a:endParaRPr sz="1000"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Nessa seção deve ser descrito o método aplicado no desenvolvimento do trabalho (questionários, instrumentos de diagnósticos...). 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2017-07-10T20:07:31Z</dcterms:created>
  <dc:creator>DIREXT</dc:creator>
</cp:coreProperties>
</file>