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</p:sldIdLst>
  <p:sldSz cy="32399275" cx="215995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205">
          <p15:clr>
            <a:srgbClr val="000000"/>
          </p15:clr>
        </p15:guide>
        <p15:guide id="2" pos="6803">
          <p15:clr>
            <a:srgbClr val="000000"/>
          </p15:clr>
        </p15:guide>
      </p15:sldGuideLst>
    </p:ext>
    <p:ext uri="GoogleSlidesCustomDataVersion2">
      <go:slidesCustomData xmlns:go="http://customooxmlschemas.google.com/" r:id="rId8" roundtripDataSignature="AMtx7mh4+91PcESU5VnUJSgWbUZ4CKwR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205" orient="horz"/>
        <p:guide pos="680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397000" y="685800"/>
            <a:ext cx="4064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2286000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/>
          <p:nvPr>
            <p:ph type="title"/>
          </p:nvPr>
        </p:nvSpPr>
        <p:spPr>
          <a:xfrm>
            <a:off x="1706251" y="20820002"/>
            <a:ext cx="18360000" cy="64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Calibri"/>
              <a:buNone/>
              <a:defRPr b="1" sz="131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1706251" y="13732505"/>
            <a:ext cx="18360000" cy="708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50000" lIns="300000" spcFirstLastPara="1" rIns="300000" wrap="square" tIns="1500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5900"/>
              <a:buNone/>
              <a:defRPr sz="59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300"/>
              <a:buNone/>
              <a:defRPr sz="53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600"/>
              <a:buNone/>
              <a:defRPr sz="4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600"/>
              <a:buNone/>
              <a:defRPr sz="4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600"/>
              <a:buNone/>
              <a:defRPr sz="4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600"/>
              <a:buNone/>
              <a:defRPr sz="4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600"/>
              <a:buNone/>
              <a:defRPr sz="4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600"/>
              <a:buNone/>
              <a:defRPr sz="4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3" name="Google Shape;73;p13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1080000" y="1297502"/>
            <a:ext cx="19440000" cy="54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>
            <a:off x="1080000" y="7560002"/>
            <a:ext cx="19440000" cy="21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indent="-31115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/>
            </a:lvl2pPr>
            <a:lvl3pPr indent="-3111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/>
            </a:lvl4pPr>
            <a:lvl5pPr indent="-3111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»"/>
              <a:defRPr/>
            </a:lvl5pPr>
            <a:lvl6pPr indent="-3111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 rot="5400000">
            <a:off x="-22976249" y="86647502"/>
            <a:ext cx="174165000" cy="172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" type="body"/>
          </p:nvPr>
        </p:nvSpPr>
        <p:spPr>
          <a:xfrm rot="5400000">
            <a:off x="-57599997" y="69603752"/>
            <a:ext cx="174165000" cy="51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indent="-31115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/>
            </a:lvl2pPr>
            <a:lvl3pPr indent="-3111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/>
            </a:lvl4pPr>
            <a:lvl5pPr indent="-3111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»"/>
              <a:defRPr/>
            </a:lvl5pPr>
            <a:lvl6pPr indent="-3111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80000" y="1297502"/>
            <a:ext cx="19440000" cy="54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" type="body"/>
          </p:nvPr>
        </p:nvSpPr>
        <p:spPr>
          <a:xfrm rot="5400000">
            <a:off x="108750" y="8531252"/>
            <a:ext cx="21382500" cy="19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indent="-31115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indent="-3111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/>
            </a:lvl2pPr>
            <a:lvl3pPr indent="-3111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indent="-3111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/>
            </a:lvl4pPr>
            <a:lvl5pPr indent="-3111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»"/>
              <a:defRPr/>
            </a:lvl5pPr>
            <a:lvl6pPr indent="-3111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indent="-3111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indent="-3111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indent="-3111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4233751" y="22680000"/>
            <a:ext cx="12960000" cy="267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50000" lIns="300000" spcFirstLastPara="1" rIns="300000" wrap="square" tIns="1500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b="1"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3" name="Google Shape;33;p7"/>
          <p:cNvSpPr/>
          <p:nvPr>
            <p:ph idx="2" type="pic"/>
          </p:nvPr>
        </p:nvSpPr>
        <p:spPr>
          <a:xfrm>
            <a:off x="4233751" y="2895000"/>
            <a:ext cx="12960000" cy="19440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4233751" y="25357502"/>
            <a:ext cx="12960000" cy="38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1080001" y="1290000"/>
            <a:ext cx="7106100" cy="5490000"/>
          </a:xfrm>
          <a:prstGeom prst="rect">
            <a:avLst/>
          </a:prstGeom>
          <a:noFill/>
          <a:ln>
            <a:noFill/>
          </a:ln>
        </p:spPr>
        <p:txBody>
          <a:bodyPr anchorCtr="0" anchor="b" bIns="150000" lIns="300000" spcFirstLastPara="1" rIns="300000" wrap="square" tIns="1500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b="1"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8445000" y="1290002"/>
            <a:ext cx="12075000" cy="276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indent="-895350" lvl="0" marL="45720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•"/>
              <a:defRPr sz="10500"/>
            </a:lvl1pPr>
            <a:lvl2pPr indent="-812800" lvl="1" marL="9144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200"/>
              <a:buChar char="–"/>
              <a:defRPr sz="9200"/>
            </a:lvl2pPr>
            <a:lvl3pPr indent="-723900" lvl="2" marL="1371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800"/>
              <a:buChar char="•"/>
              <a:defRPr sz="7800"/>
            </a:lvl3pPr>
            <a:lvl4pPr indent="-647700" lvl="3" marL="18288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4pPr>
            <a:lvl5pPr indent="-647700" lvl="4" marL="22860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Char char="»"/>
              <a:defRPr sz="6600"/>
            </a:lvl5pPr>
            <a:lvl6pPr indent="-647700" lvl="5" marL="27432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6pPr>
            <a:lvl7pPr indent="-647700" lvl="6" marL="32004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7pPr>
            <a:lvl8pPr indent="-647700" lvl="7" marL="3657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8pPr>
            <a:lvl9pPr indent="-647700" lvl="8" marL="41148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9pPr>
          </a:lstStyle>
          <a:p/>
        </p:txBody>
      </p:sp>
      <p:sp>
        <p:nvSpPr>
          <p:cNvPr id="41" name="Google Shape;41;p8"/>
          <p:cNvSpPr txBox="1"/>
          <p:nvPr>
            <p:ph idx="2" type="body"/>
          </p:nvPr>
        </p:nvSpPr>
        <p:spPr>
          <a:xfrm>
            <a:off x="1080001" y="6780002"/>
            <a:ext cx="7106100" cy="22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1080000" y="1297502"/>
            <a:ext cx="19440000" cy="54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1080000" y="1297502"/>
            <a:ext cx="19440000" cy="54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1080000" y="7252502"/>
            <a:ext cx="95439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b" bIns="150000" lIns="300000" spcFirstLastPara="1" rIns="300000" wrap="square" tIns="1500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800"/>
              <a:buNone/>
              <a:defRPr b="1" sz="7800"/>
            </a:lvl1pPr>
            <a:lvl2pPr indent="-228600" lvl="1" marL="9144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b="1" sz="6600"/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1080000" y="10275000"/>
            <a:ext cx="9543900" cy="186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indent="-723900" lvl="0" marL="4572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800"/>
              <a:buChar char="•"/>
              <a:defRPr sz="7800"/>
            </a:lvl1pPr>
            <a:lvl2pPr indent="-647700" lvl="1" marL="9144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2pPr>
            <a:lvl3pPr indent="-60325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3pPr>
            <a:lvl4pPr indent="-56515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–"/>
              <a:defRPr sz="5300"/>
            </a:lvl4pPr>
            <a:lvl5pPr indent="-56515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»"/>
              <a:defRPr sz="5300"/>
            </a:lvl5pPr>
            <a:lvl6pPr indent="-56515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•"/>
              <a:defRPr sz="5300"/>
            </a:lvl6pPr>
            <a:lvl7pPr indent="-56515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•"/>
              <a:defRPr sz="5300"/>
            </a:lvl7pPr>
            <a:lvl8pPr indent="-56515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•"/>
              <a:defRPr sz="5300"/>
            </a:lvl8pPr>
            <a:lvl9pPr indent="-56515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•"/>
              <a:defRPr sz="5300"/>
            </a:lvl9pPr>
          </a:lstStyle>
          <a:p/>
        </p:txBody>
      </p:sp>
      <p:sp>
        <p:nvSpPr>
          <p:cNvPr id="58" name="Google Shape;58;p11"/>
          <p:cNvSpPr txBox="1"/>
          <p:nvPr>
            <p:ph idx="3" type="body"/>
          </p:nvPr>
        </p:nvSpPr>
        <p:spPr>
          <a:xfrm>
            <a:off x="10972501" y="7252502"/>
            <a:ext cx="95475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b" bIns="150000" lIns="300000" spcFirstLastPara="1" rIns="300000" wrap="square" tIns="1500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800"/>
              <a:buNone/>
              <a:defRPr b="1" sz="7800"/>
            </a:lvl1pPr>
            <a:lvl2pPr indent="-228600" lvl="1" marL="9144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b="1" sz="6600"/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b="1" sz="5300"/>
            </a:lvl9pPr>
          </a:lstStyle>
          <a:p/>
        </p:txBody>
      </p:sp>
      <p:sp>
        <p:nvSpPr>
          <p:cNvPr id="59" name="Google Shape;59;p11"/>
          <p:cNvSpPr txBox="1"/>
          <p:nvPr>
            <p:ph idx="4" type="body"/>
          </p:nvPr>
        </p:nvSpPr>
        <p:spPr>
          <a:xfrm>
            <a:off x="10972501" y="10275000"/>
            <a:ext cx="9547500" cy="186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indent="-723900" lvl="0" marL="4572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800"/>
              <a:buChar char="•"/>
              <a:defRPr sz="7800"/>
            </a:lvl1pPr>
            <a:lvl2pPr indent="-647700" lvl="1" marL="9144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2pPr>
            <a:lvl3pPr indent="-60325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3pPr>
            <a:lvl4pPr indent="-56515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–"/>
              <a:defRPr sz="5300"/>
            </a:lvl4pPr>
            <a:lvl5pPr indent="-56515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»"/>
              <a:defRPr sz="5300"/>
            </a:lvl5pPr>
            <a:lvl6pPr indent="-56515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•"/>
              <a:defRPr sz="5300"/>
            </a:lvl6pPr>
            <a:lvl7pPr indent="-56515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•"/>
              <a:defRPr sz="5300"/>
            </a:lvl7pPr>
            <a:lvl8pPr indent="-56515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•"/>
              <a:defRPr sz="5300"/>
            </a:lvl8pPr>
            <a:lvl9pPr indent="-56515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300"/>
              <a:buChar char="•"/>
              <a:defRPr sz="5300"/>
            </a:lvl9pPr>
          </a:lstStyle>
          <a:p/>
        </p:txBody>
      </p:sp>
      <p:sp>
        <p:nvSpPr>
          <p:cNvPr id="60" name="Google Shape;60;p11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type="title"/>
          </p:nvPr>
        </p:nvSpPr>
        <p:spPr>
          <a:xfrm>
            <a:off x="1080000" y="1297502"/>
            <a:ext cx="19440000" cy="54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5" name="Google Shape;65;p12"/>
          <p:cNvSpPr txBox="1"/>
          <p:nvPr>
            <p:ph idx="1" type="body"/>
          </p:nvPr>
        </p:nvSpPr>
        <p:spPr>
          <a:xfrm>
            <a:off x="3828752" y="47625002"/>
            <a:ext cx="34263900" cy="134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indent="-812800" lvl="0" marL="4572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200"/>
              <a:buChar char="•"/>
              <a:defRPr sz="9200"/>
            </a:lvl1pPr>
            <a:lvl2pPr indent="-723900" lvl="1" marL="9144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800"/>
              <a:buChar char="–"/>
              <a:defRPr sz="7800"/>
            </a:lvl2pPr>
            <a:lvl3pPr indent="-647700" lvl="2" marL="1371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3pPr>
            <a:lvl4pPr indent="-60325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–"/>
              <a:defRPr sz="5900"/>
            </a:lvl4pPr>
            <a:lvl5pPr indent="-60325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»"/>
              <a:defRPr sz="5900"/>
            </a:lvl5pPr>
            <a:lvl6pPr indent="-60325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6pPr>
            <a:lvl7pPr indent="-603250" lvl="6" marL="320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7pPr>
            <a:lvl8pPr indent="-603250" lvl="7" marL="3657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8pPr>
            <a:lvl9pPr indent="-603250" lvl="8" marL="4114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9pPr>
          </a:lstStyle>
          <a:p/>
        </p:txBody>
      </p:sp>
      <p:sp>
        <p:nvSpPr>
          <p:cNvPr id="66" name="Google Shape;66;p12"/>
          <p:cNvSpPr txBox="1"/>
          <p:nvPr>
            <p:ph idx="2" type="body"/>
          </p:nvPr>
        </p:nvSpPr>
        <p:spPr>
          <a:xfrm>
            <a:off x="38452500" y="47625002"/>
            <a:ext cx="34263900" cy="134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rmAutofit/>
          </a:bodyPr>
          <a:lstStyle>
            <a:lvl1pPr indent="-812800" lvl="0" marL="4572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200"/>
              <a:buChar char="•"/>
              <a:defRPr sz="9200"/>
            </a:lvl1pPr>
            <a:lvl2pPr indent="-723900" lvl="1" marL="9144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800"/>
              <a:buChar char="–"/>
              <a:defRPr sz="7800"/>
            </a:lvl2pPr>
            <a:lvl3pPr indent="-647700" lvl="2" marL="1371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3pPr>
            <a:lvl4pPr indent="-60325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–"/>
              <a:defRPr sz="5900"/>
            </a:lvl4pPr>
            <a:lvl5pPr indent="-60325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»"/>
              <a:defRPr sz="5900"/>
            </a:lvl5pPr>
            <a:lvl6pPr indent="-60325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6pPr>
            <a:lvl7pPr indent="-603250" lvl="6" marL="320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7pPr>
            <a:lvl8pPr indent="-603250" lvl="7" marL="3657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8pPr>
            <a:lvl9pPr indent="-603250" lvl="8" marL="4114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9pPr>
          </a:lstStyle>
          <a:p/>
        </p:txBody>
      </p:sp>
      <p:sp>
        <p:nvSpPr>
          <p:cNvPr id="67" name="Google Shape;67;p12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30200" y="539750"/>
            <a:ext cx="2070100" cy="2336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2"/>
          <p:cNvSpPr txBox="1"/>
          <p:nvPr/>
        </p:nvSpPr>
        <p:spPr>
          <a:xfrm>
            <a:off x="4610100" y="976312"/>
            <a:ext cx="12317400" cy="18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63500" lIns="63500" spcFirstLastPara="1" rIns="63500" wrap="square" tIns="635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 SEMINÁRIO CIENTÍFICO E TECNOLÓGICO DE PESQUISA,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EXTENSÃO E INOVAÇÃO (SEMCITEC) - 202</a:t>
            </a:r>
            <a:r>
              <a:rPr b="1" lang="en-US" sz="2500"/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VII FEIRA DE INOVAÇÃO TECNOLÓGICA (IFTECH)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IFPR </a:t>
            </a:r>
            <a:r>
              <a:rPr b="1" i="1" lang="en-US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CAMPUS</a:t>
            </a:r>
            <a:r>
              <a:rPr b="1" i="0" lang="en-US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AVANÇADO ASTORGA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Google Shape;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716250" y="788987"/>
            <a:ext cx="4930775" cy="1573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19375" y="42862"/>
            <a:ext cx="3101975" cy="310038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/>
          <p:nvPr>
            <p:ph type="title"/>
          </p:nvPr>
        </p:nvSpPr>
        <p:spPr>
          <a:xfrm>
            <a:off x="1079500" y="1296987"/>
            <a:ext cx="19440525" cy="5400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1079500" y="7559675"/>
            <a:ext cx="19440525" cy="21382037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1079500" y="1296987"/>
            <a:ext cx="19440525" cy="5400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idx="1" type="body"/>
          </p:nvPr>
        </p:nvSpPr>
        <p:spPr>
          <a:xfrm>
            <a:off x="1079500" y="7559675"/>
            <a:ext cx="19440525" cy="21382037"/>
          </a:xfrm>
          <a:prstGeom prst="rect">
            <a:avLst/>
          </a:prstGeom>
          <a:noFill/>
          <a:ln>
            <a:noFill/>
          </a:ln>
        </p:spPr>
        <p:txBody>
          <a:bodyPr anchorCtr="0" anchor="t" bIns="150000" lIns="300000" spcFirstLastPara="1" rIns="300000" wrap="square" tIns="1500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idx="10" type="dt"/>
          </p:nvPr>
        </p:nvSpPr>
        <p:spPr>
          <a:xfrm>
            <a:off x="1079500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4"/>
          <p:cNvSpPr txBox="1"/>
          <p:nvPr>
            <p:ph idx="11" type="ftr"/>
          </p:nvPr>
        </p:nvSpPr>
        <p:spPr>
          <a:xfrm>
            <a:off x="7380287" y="30030737"/>
            <a:ext cx="683895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2" type="sldNum"/>
          </p:nvPr>
        </p:nvSpPr>
        <p:spPr>
          <a:xfrm>
            <a:off x="15479712" y="30030737"/>
            <a:ext cx="5040312" cy="1724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50000" lIns="300000" spcFirstLastPara="1" rIns="300000" wrap="square" tIns="1500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/>
        </p:nvSpPr>
        <p:spPr>
          <a:xfrm>
            <a:off x="661987" y="3487737"/>
            <a:ext cx="20437500" cy="20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36725" lIns="73475" spcFirstLastPara="1" rIns="73475" wrap="square" tIns="367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1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1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5646737" y="5191125"/>
            <a:ext cx="15452725" cy="142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83500" spcFirstLastPara="1" rIns="83500" wrap="square" tIns="43200">
            <a:noAutofit/>
          </a:bodyPr>
          <a:lstStyle/>
          <a:p>
            <a:pPr indent="0" lvl="0" marL="0" marR="0" rtl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1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SOBRENOME, Nome¹,</a:t>
            </a:r>
            <a:r>
              <a:rPr b="1" baseline="30000" i="1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SOBRENOME, Nome</a:t>
            </a:r>
            <a:r>
              <a:rPr b="1" baseline="30000" i="1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1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SOBRENOME, Nome</a:t>
            </a:r>
            <a:r>
              <a:rPr b="1" baseline="30000" i="1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baseline="3000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baseline="3000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IFPR/CAMPUS AVANÇADO ASTORGA, BOLSISTA  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baseline="3000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IFPR/CAMPUS AVANÇADO ASTORGA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1406187" y="7613650"/>
            <a:ext cx="9567862" cy="614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070675" y="6982600"/>
            <a:ext cx="9567900" cy="6423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1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070675" y="14244525"/>
            <a:ext cx="9567900" cy="2078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</a:t>
            </a:r>
            <a:endParaRPr b="1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070675" y="17160650"/>
            <a:ext cx="9567900" cy="3833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MÉTODO</a:t>
            </a:r>
            <a:endParaRPr b="1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1406163" y="6982600"/>
            <a:ext cx="9567900" cy="10397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 b="1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231875" y="22061225"/>
            <a:ext cx="9567900" cy="3833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IMAGENS</a:t>
            </a:r>
            <a:endParaRPr b="1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1531575" y="17803763"/>
            <a:ext cx="9567900" cy="3833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IMAGENS</a:t>
            </a:r>
            <a:endParaRPr b="1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1531575" y="22061225"/>
            <a:ext cx="9567900" cy="3833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IMAGENS</a:t>
            </a:r>
            <a:endParaRPr b="1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231875" y="26356625"/>
            <a:ext cx="9567900" cy="3833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IMAGENS</a:t>
            </a:r>
            <a:endParaRPr b="1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1406163" y="26403175"/>
            <a:ext cx="9567900" cy="3833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1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231875" y="30734225"/>
            <a:ext cx="19867500" cy="1424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CAIXAS DE TEXTO SÃO APENAS SUGESTÕES - PODE SER ADEQUADO CONFORME O TRABALHO</a:t>
            </a:r>
            <a:endParaRPr b="1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2017-07-10T20:07:31Z</dcterms:created>
  <dc:creator>DIREXT</dc:creator>
</cp:coreProperties>
</file>