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..." userId="ee1cb3eec2200450" providerId="LiveId" clId="{B02CB14F-7628-4011-BDAE-FB52BBF72D65}"/>
    <pc:docChg chg="undo custSel modSld">
      <pc:chgData name="Elaine ..." userId="ee1cb3eec2200450" providerId="LiveId" clId="{B02CB14F-7628-4011-BDAE-FB52BBF72D65}" dt="2020-07-31T13:41:05.824" v="478" actId="122"/>
      <pc:docMkLst>
        <pc:docMk/>
      </pc:docMkLst>
      <pc:sldChg chg="addSp delSp modSp mod">
        <pc:chgData name="Elaine ..." userId="ee1cb3eec2200450" providerId="LiveId" clId="{B02CB14F-7628-4011-BDAE-FB52BBF72D65}" dt="2020-07-31T13:41:05.824" v="478" actId="122"/>
        <pc:sldMkLst>
          <pc:docMk/>
          <pc:sldMk cId="4183706836" sldId="256"/>
        </pc:sldMkLst>
        <pc:spChg chg="add del mod">
          <ac:chgData name="Elaine ..." userId="ee1cb3eec2200450" providerId="LiveId" clId="{B02CB14F-7628-4011-BDAE-FB52BBF72D65}" dt="2020-07-31T13:38:09.919" v="407" actId="767"/>
          <ac:spMkLst>
            <pc:docMk/>
            <pc:sldMk cId="4183706836" sldId="256"/>
            <ac:spMk id="7" creationId="{0B6C4519-008C-4450-9CCC-1145E5DB8D98}"/>
          </ac:spMkLst>
        </pc:spChg>
        <pc:spChg chg="add mod">
          <ac:chgData name="Elaine ..." userId="ee1cb3eec2200450" providerId="LiveId" clId="{B02CB14F-7628-4011-BDAE-FB52BBF72D65}" dt="2020-07-31T13:41:05.824" v="478" actId="122"/>
          <ac:spMkLst>
            <pc:docMk/>
            <pc:sldMk cId="4183706836" sldId="256"/>
            <ac:spMk id="8" creationId="{28C18679-5F77-4BE3-8347-C4C2CDCE8A96}"/>
          </ac:spMkLst>
        </pc:spChg>
        <pc:picChg chg="add del mod">
          <ac:chgData name="Elaine ..." userId="ee1cb3eec2200450" providerId="LiveId" clId="{B02CB14F-7628-4011-BDAE-FB52BBF72D65}" dt="2020-07-31T13:35:46.516" v="394" actId="478"/>
          <ac:picMkLst>
            <pc:docMk/>
            <pc:sldMk cId="4183706836" sldId="256"/>
            <ac:picMk id="3" creationId="{AC41A501-E90A-4851-9717-F3BCE27672ED}"/>
          </ac:picMkLst>
        </pc:picChg>
        <pc:picChg chg="mod">
          <ac:chgData name="Elaine ..." userId="ee1cb3eec2200450" providerId="LiveId" clId="{B02CB14F-7628-4011-BDAE-FB52BBF72D65}" dt="2020-07-31T13:37:17.437" v="402" actId="1076"/>
          <ac:picMkLst>
            <pc:docMk/>
            <pc:sldMk cId="4183706836" sldId="256"/>
            <ac:picMk id="5" creationId="{00000000-0000-0000-0000-000000000000}"/>
          </ac:picMkLst>
        </pc:picChg>
        <pc:picChg chg="add mod">
          <ac:chgData name="Elaine ..." userId="ee1cb3eec2200450" providerId="LiveId" clId="{B02CB14F-7628-4011-BDAE-FB52BBF72D65}" dt="2020-07-31T13:40:55.851" v="475" actId="1076"/>
          <ac:picMkLst>
            <pc:docMk/>
            <pc:sldMk cId="4183706836" sldId="256"/>
            <ac:picMk id="6" creationId="{29874DB3-6A88-4A00-AA16-88F74527B871}"/>
          </ac:picMkLst>
        </pc:picChg>
      </pc:sldChg>
      <pc:sldChg chg="addSp modSp mod">
        <pc:chgData name="Elaine ..." userId="ee1cb3eec2200450" providerId="LiveId" clId="{B02CB14F-7628-4011-BDAE-FB52BBF72D65}" dt="2020-07-31T13:37:48.270" v="405" actId="1076"/>
        <pc:sldMkLst>
          <pc:docMk/>
          <pc:sldMk cId="2330803866" sldId="257"/>
        </pc:sldMkLst>
        <pc:spChg chg="add mod">
          <ac:chgData name="Elaine ..." userId="ee1cb3eec2200450" providerId="LiveId" clId="{B02CB14F-7628-4011-BDAE-FB52BBF72D65}" dt="2020-07-31T13:35:14.357" v="392" actId="14100"/>
          <ac:spMkLst>
            <pc:docMk/>
            <pc:sldMk cId="2330803866" sldId="257"/>
            <ac:spMk id="3" creationId="{7B92312D-A512-4EE0-BC21-528D922F92C3}"/>
          </ac:spMkLst>
        </pc:spChg>
        <pc:picChg chg="add mod">
          <ac:chgData name="Elaine ..." userId="ee1cb3eec2200450" providerId="LiveId" clId="{B02CB14F-7628-4011-BDAE-FB52BBF72D65}" dt="2020-07-31T13:37:48.270" v="405" actId="1076"/>
          <ac:picMkLst>
            <pc:docMk/>
            <pc:sldMk cId="2330803866" sldId="257"/>
            <ac:picMk id="5" creationId="{2A2F51DF-FB7C-4EA5-BD2A-B6806C63741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6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1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0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6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8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5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2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8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A18D2-E060-4B3D-AF76-1D96AB586DF8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729B6-A80F-4D23-B3F5-542667F8AB6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874DB3-6A88-4A00-AA16-88F74527B8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798" y="501545"/>
            <a:ext cx="2460403" cy="196998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C18679-5F77-4BE3-8347-C4C2CDCE8A96}"/>
              </a:ext>
            </a:extLst>
          </p:cNvPr>
          <p:cNvSpPr txBox="1"/>
          <p:nvPr/>
        </p:nvSpPr>
        <p:spPr>
          <a:xfrm>
            <a:off x="344556" y="4943061"/>
            <a:ext cx="11502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/>
              <a:t>INSIRA O TÍTULO DO SEU PROJETO AQUI</a:t>
            </a:r>
          </a:p>
        </p:txBody>
      </p:sp>
    </p:spTree>
    <p:extLst>
      <p:ext uri="{BB962C8B-B14F-4D97-AF65-F5344CB8AC3E}">
        <p14:creationId xmlns:p14="http://schemas.microsoft.com/office/powerpoint/2010/main" val="418370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92312D-A512-4EE0-BC21-528D922F92C3}"/>
              </a:ext>
            </a:extLst>
          </p:cNvPr>
          <p:cNvSpPr txBox="1"/>
          <p:nvPr/>
        </p:nvSpPr>
        <p:spPr>
          <a:xfrm>
            <a:off x="158743" y="1166191"/>
            <a:ext cx="11728457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/>
              <a:t>A apresentação deverá conter: </a:t>
            </a:r>
          </a:p>
          <a:p>
            <a:pPr marL="342900" indent="-342900">
              <a:buAutoNum type="arabicParenR"/>
            </a:pPr>
            <a:r>
              <a:rPr lang="pt-BR" sz="2500" dirty="0"/>
              <a:t>Introdução;</a:t>
            </a:r>
          </a:p>
          <a:p>
            <a:pPr marL="342900" indent="-342900">
              <a:buAutoNum type="arabicParenR"/>
            </a:pPr>
            <a:r>
              <a:rPr lang="pt-BR" sz="2500" dirty="0"/>
              <a:t>Objetivos;</a:t>
            </a:r>
          </a:p>
          <a:p>
            <a:pPr marL="342900" indent="-342900">
              <a:buAutoNum type="arabicParenR"/>
            </a:pPr>
            <a:r>
              <a:rPr lang="pt-BR" sz="2500" dirty="0"/>
              <a:t>Metodologia;</a:t>
            </a:r>
          </a:p>
          <a:p>
            <a:pPr marL="342900" indent="-342900">
              <a:buAutoNum type="arabicParenR"/>
            </a:pPr>
            <a:r>
              <a:rPr lang="pt-BR" sz="2500" dirty="0"/>
              <a:t>Resultados (finais ou parciais);</a:t>
            </a:r>
          </a:p>
          <a:p>
            <a:pPr marL="342900" indent="-342900">
              <a:buAutoNum type="arabicParenR"/>
            </a:pPr>
            <a:r>
              <a:rPr lang="pt-BR" sz="2500" dirty="0"/>
              <a:t>Considerações finais</a:t>
            </a:r>
          </a:p>
          <a:p>
            <a:pPr marL="342900" indent="-342900">
              <a:buAutoNum type="arabicParenR"/>
            </a:pPr>
            <a:endParaRPr lang="pt-BR" sz="2500" dirty="0"/>
          </a:p>
          <a:p>
            <a:r>
              <a:rPr lang="pt-BR" sz="2500" dirty="0"/>
              <a:t>Recomendamos o uso de figuras, gráficos, tabelas – todos com legenda.</a:t>
            </a:r>
          </a:p>
          <a:p>
            <a:r>
              <a:rPr lang="pt-BR" sz="2500" dirty="0"/>
              <a:t>A formatação e disposição das informações da apresentação são de livre escolha do apresentador.</a:t>
            </a:r>
          </a:p>
          <a:p>
            <a:r>
              <a:rPr lang="pt-BR" sz="2500" dirty="0"/>
              <a:t>Mencionar apoio (CNPQ, Fundação Araucária), quando for o caso.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2F51DF-FB7C-4EA5-BD2A-B6806C6374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674" y="5490452"/>
            <a:ext cx="1643269" cy="131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803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DIPLAD</dc:creator>
  <cp:lastModifiedBy>Marcio Rodrigo Santos</cp:lastModifiedBy>
  <cp:revision>5</cp:revision>
  <dcterms:created xsi:type="dcterms:W3CDTF">2019-04-29T17:46:25Z</dcterms:created>
  <dcterms:modified xsi:type="dcterms:W3CDTF">2020-09-01T17:59:28Z</dcterms:modified>
</cp:coreProperties>
</file>