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9" d="100"/>
          <a:sy n="69" d="100"/>
        </p:scale>
        <p:origin x="6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6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1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0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6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8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5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2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8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A18D2-E060-4B3D-AF76-1D96AB586DF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874DB3-6A88-4A00-AA16-88F74527B8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499" y="501545"/>
            <a:ext cx="2460403" cy="196998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C18679-5F77-4BE3-8347-C4C2CDCE8A96}"/>
              </a:ext>
            </a:extLst>
          </p:cNvPr>
          <p:cNvSpPr txBox="1"/>
          <p:nvPr/>
        </p:nvSpPr>
        <p:spPr>
          <a:xfrm>
            <a:off x="344556" y="4721388"/>
            <a:ext cx="115028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/>
              <a:t>INSIRA O TÍTULO DO SEU PROJETO AQUI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1C3B001-44CF-4521-838C-3DD79D9B11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100" y="692219"/>
            <a:ext cx="2691195" cy="1588635"/>
          </a:xfrm>
          <a:prstGeom prst="rect">
            <a:avLst/>
          </a:prstGeom>
        </p:spPr>
      </p:pic>
      <p:sp>
        <p:nvSpPr>
          <p:cNvPr id="9" name="TextBox 7">
            <a:extLst>
              <a:ext uri="{FF2B5EF4-FFF2-40B4-BE49-F238E27FC236}">
                <a16:creationId xmlns:a16="http://schemas.microsoft.com/office/drawing/2014/main" id="{85BC1E88-8042-487F-B94F-6D7F64F547A3}"/>
              </a:ext>
            </a:extLst>
          </p:cNvPr>
          <p:cNvSpPr txBox="1"/>
          <p:nvPr/>
        </p:nvSpPr>
        <p:spPr>
          <a:xfrm>
            <a:off x="4717700" y="6165781"/>
            <a:ext cx="31130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/>
              <a:t>Outubro 2021</a:t>
            </a:r>
          </a:p>
        </p:txBody>
      </p:sp>
    </p:spTree>
    <p:extLst>
      <p:ext uri="{BB962C8B-B14F-4D97-AF65-F5344CB8AC3E}">
        <p14:creationId xmlns:p14="http://schemas.microsoft.com/office/powerpoint/2010/main" val="418370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B92312D-A512-4EE0-BC21-528D922F92C3}"/>
              </a:ext>
            </a:extLst>
          </p:cNvPr>
          <p:cNvSpPr txBox="1"/>
          <p:nvPr/>
        </p:nvSpPr>
        <p:spPr>
          <a:xfrm>
            <a:off x="158743" y="1166191"/>
            <a:ext cx="11728457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/>
              <a:t>A apresentação deverá conter: </a:t>
            </a:r>
          </a:p>
          <a:p>
            <a:pPr marL="342900" indent="-342900">
              <a:buAutoNum type="arabicParenR"/>
            </a:pPr>
            <a:r>
              <a:rPr lang="pt-BR" sz="2500" dirty="0"/>
              <a:t>Introdução;</a:t>
            </a:r>
          </a:p>
          <a:p>
            <a:pPr marL="342900" indent="-342900">
              <a:buAutoNum type="arabicParenR"/>
            </a:pPr>
            <a:r>
              <a:rPr lang="pt-BR" sz="2500" dirty="0"/>
              <a:t>Objetivos;</a:t>
            </a:r>
          </a:p>
          <a:p>
            <a:pPr marL="342900" indent="-342900">
              <a:buAutoNum type="arabicParenR"/>
            </a:pPr>
            <a:r>
              <a:rPr lang="pt-BR" sz="2500" dirty="0"/>
              <a:t>Metodologia;</a:t>
            </a:r>
          </a:p>
          <a:p>
            <a:pPr marL="342900" indent="-342900">
              <a:buAutoNum type="arabicParenR"/>
            </a:pPr>
            <a:r>
              <a:rPr lang="pt-BR" sz="2500" dirty="0"/>
              <a:t>Resultados (finais ou parciais);</a:t>
            </a:r>
          </a:p>
          <a:p>
            <a:pPr marL="342900" indent="-342900">
              <a:buAutoNum type="arabicParenR"/>
            </a:pPr>
            <a:r>
              <a:rPr lang="pt-BR" sz="2500" dirty="0"/>
              <a:t>Considerações finais</a:t>
            </a:r>
          </a:p>
          <a:p>
            <a:pPr marL="342900" indent="-342900">
              <a:buAutoNum type="arabicParenR"/>
            </a:pPr>
            <a:endParaRPr lang="pt-BR" sz="2500" dirty="0"/>
          </a:p>
          <a:p>
            <a:pPr algn="just"/>
            <a:r>
              <a:rPr lang="pt-BR" sz="2500" dirty="0"/>
              <a:t>Recomendamos o uso de figuras, gráficos, tabelas – todos com legenda.</a:t>
            </a:r>
          </a:p>
          <a:p>
            <a:pPr algn="just"/>
            <a:r>
              <a:rPr lang="pt-BR" sz="2500" dirty="0"/>
              <a:t>A formatação e disposição das informações da apresentação são de livre escolha do apresentador.</a:t>
            </a:r>
          </a:p>
          <a:p>
            <a:pPr algn="just"/>
            <a:r>
              <a:rPr lang="pt-BR" sz="2500" dirty="0"/>
              <a:t>Mencionar apoio (CNPQ, Fundação Araucária), quando for o caso.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2F51DF-FB7C-4EA5-BD2A-B6806C6374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674" y="5490452"/>
            <a:ext cx="1643269" cy="1315726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1264011-7FB2-470E-8C27-1D29B2620D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36" y="5713582"/>
            <a:ext cx="1597573" cy="94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80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B92312D-A512-4EE0-BC21-528D922F92C3}"/>
              </a:ext>
            </a:extLst>
          </p:cNvPr>
          <p:cNvSpPr txBox="1"/>
          <p:nvPr/>
        </p:nvSpPr>
        <p:spPr>
          <a:xfrm>
            <a:off x="158743" y="1166191"/>
            <a:ext cx="11728457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/>
              <a:t>Observações</a:t>
            </a:r>
          </a:p>
          <a:p>
            <a:endParaRPr lang="pt-BR" sz="25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500" dirty="0"/>
              <a:t>O vídeo da apresentação deverá ser apresentado pelo aluno/acadêmico que foi mencionado na ficha de inscrição do evento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500" dirty="0"/>
              <a:t>O vídeo deverá ter entre 5 a 10 minutos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500" dirty="0"/>
              <a:t>O vídeo deverá ter o tamanho máximo de 100 Mb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500" dirty="0"/>
              <a:t>O vídeo deverá ser no formato MP4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500" dirty="0"/>
              <a:t>O vídeo deverá ser enviado no formulário que estará disponível a partir do dia 11/10/2021 no site do Campus Colombo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500" dirty="0"/>
              <a:t>O limite do envio do vídeo é 14/10/2021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500" dirty="0"/>
              <a:t>Caso a vídeo não seja enviado, o projeto estará desclassificado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2F51DF-FB7C-4EA5-BD2A-B6806C6374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674" y="5490452"/>
            <a:ext cx="1643269" cy="1315726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1264011-7FB2-470E-8C27-1D29B2620D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36" y="5713582"/>
            <a:ext cx="1597573" cy="94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35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156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DIPLAD</dc:creator>
  <cp:lastModifiedBy>Eduardo Takao</cp:lastModifiedBy>
  <cp:revision>10</cp:revision>
  <dcterms:created xsi:type="dcterms:W3CDTF">2019-04-29T17:46:25Z</dcterms:created>
  <dcterms:modified xsi:type="dcterms:W3CDTF">2021-09-30T20:03:59Z</dcterms:modified>
</cp:coreProperties>
</file>