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9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33875" y="2079150"/>
            <a:ext cx="8877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521D89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endParaRPr sz="2000" b="1">
              <a:solidFill>
                <a:srgbClr val="521D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33875" y="1366900"/>
            <a:ext cx="8877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 dirty="0">
                <a:solidFill>
                  <a:srgbClr val="521D89"/>
                </a:solidFill>
                <a:latin typeface="Calibri"/>
                <a:ea typeface="Calibri"/>
                <a:cs typeface="Calibri"/>
                <a:sym typeface="Calibri"/>
              </a:rPr>
              <a:t>Título</a:t>
            </a:r>
            <a:endParaRPr sz="3000" b="1" dirty="0">
              <a:solidFill>
                <a:srgbClr val="521D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Apresentação na tela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Vanessa Stegani</dc:creator>
  <cp:lastModifiedBy>Vanessa Stegani</cp:lastModifiedBy>
  <cp:revision>2</cp:revision>
  <dcterms:modified xsi:type="dcterms:W3CDTF">2023-10-06T19:45:59Z</dcterms:modified>
</cp:coreProperties>
</file>