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7008813" cy="9294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3000"/>
              </a:lnSpc>
            </a:pPr>
            <a:r>
              <a:rPr lang="en-GB" sz="4400" b="0" strike="noStrike" spc="-1">
                <a:solidFill>
                  <a:srgbClr val="FFFFFF"/>
                </a:solidFill>
                <a:latin typeface="Arial"/>
              </a:rPr>
              <a:t>Clique para mover o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Clique para editar o formato de notas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&lt;cabeçalho&gt;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1DFF419-0DE3-44DD-93F4-4AF240FC396C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ldNum" idx="4"/>
          </p:nvPr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>
            <a:lvl1pPr indent="0" algn="r">
              <a:lnSpc>
                <a:spcPct val="95000"/>
              </a:lnSpc>
              <a:buNone/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</a:tabLst>
              <a:def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defRPr>
            </a:lvl1pPr>
          </a:lstStyle>
          <a:p>
            <a:pPr indent="0" algn="r">
              <a:lnSpc>
                <a:spcPct val="95000"/>
              </a:lnSpc>
              <a:buNone/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</a:tabLst>
            </a:pPr>
            <a:fld id="{56455FEF-7AEF-4016-AEBA-9D341BE14278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Text Box 1"/>
          <p:cNvSpPr/>
          <p:nvPr/>
        </p:nvSpPr>
        <p:spPr>
          <a:xfrm>
            <a:off x="4278240" y="10156680"/>
            <a:ext cx="3279240" cy="5331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5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</a:tabLst>
            </a:pPr>
            <a:fld id="{1889B491-3387-48A7-BF8F-F63B85D4B685}" type="slidenum">
              <a:rPr lang="pt-BR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01640" y="4416480"/>
            <a:ext cx="5606640" cy="41828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 marL="216000" indent="0">
              <a:buNone/>
            </a:pPr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AutoShape 3"/>
          <p:cNvSpPr/>
          <p:nvPr/>
        </p:nvSpPr>
        <p:spPr>
          <a:xfrm>
            <a:off x="3970440" y="8829720"/>
            <a:ext cx="3036600" cy="464760"/>
          </a:xfrm>
          <a:custGeom>
            <a:avLst/>
            <a:gdLst>
              <a:gd name="textAreaLeft" fmla="*/ 0 w 3036600"/>
              <a:gd name="textAreaRight" fmla="*/ 3036960 w 3036600"/>
              <a:gd name="textAreaTop" fmla="*/ 0 h 464760"/>
              <a:gd name="textAreaBottom" fmla="*/ 465120 h 464760"/>
            </a:gdLst>
            <a:ahLst/>
            <a:cxnLst/>
            <a:rect l="textAreaLeft" t="textAreaTop" r="textAreaRight" b="textAreaBottom"/>
            <a:pathLst>
              <a:path w="3036887" h="465138">
                <a:moveTo>
                  <a:pt x="0" y="0"/>
                </a:moveTo>
                <a:lnTo>
                  <a:pt x="8439" y="0"/>
                </a:lnTo>
                <a:lnTo>
                  <a:pt x="8439" y="1291"/>
                </a:lnTo>
                <a:lnTo>
                  <a:pt x="0" y="1291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</a:tabLst>
            </a:pPr>
            <a:r>
              <a:rPr lang="pt-BR" sz="12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*</a:t>
            </a:r>
            <a:endParaRPr lang="pt-BR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4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3000"/>
              </a:lnSpc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3000"/>
              </a:lnSpc>
              <a:buNone/>
            </a:pPr>
            <a:r>
              <a:rPr lang="en-GB" sz="4400" b="0" strike="noStrike" spc="-1">
                <a:solidFill>
                  <a:srgbClr val="FFFFFF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lnSpc>
                <a:spcPct val="93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2"/>
          <p:cNvSpPr/>
          <p:nvPr/>
        </p:nvSpPr>
        <p:spPr>
          <a:xfrm>
            <a:off x="1146240" y="13086720"/>
            <a:ext cx="21600720" cy="6178320"/>
          </a:xfrm>
          <a:custGeom>
            <a:avLst/>
            <a:gdLst>
              <a:gd name="textAreaLeft" fmla="*/ 0 w 21600720"/>
              <a:gd name="textAreaRight" fmla="*/ 21601080 w 21600720"/>
              <a:gd name="textAreaTop" fmla="*/ 0 h 6178320"/>
              <a:gd name="textAreaBottom" fmla="*/ 6178680 h 6178320"/>
            </a:gdLst>
            <a:ahLst/>
            <a:cxnLst/>
            <a:rect l="textAreaLeft" t="textAreaTop" r="textAreaRight" b="textAreaBottom"/>
            <a:pathLst>
              <a:path w="21601113" h="5148263">
                <a:moveTo>
                  <a:pt x="0" y="0"/>
                </a:moveTo>
                <a:lnTo>
                  <a:pt x="-5531" y="0"/>
                </a:lnTo>
                <a:lnTo>
                  <a:pt x="-5531" y="14301"/>
                </a:lnTo>
                <a:lnTo>
                  <a:pt x="0" y="14301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O  pôster deverá conter: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Introdução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Objetivos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Metodologia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Resultados (finais ou parciais)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Considerações Finais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AutoShape 3"/>
          <p:cNvSpPr/>
          <p:nvPr/>
        </p:nvSpPr>
        <p:spPr>
          <a:xfrm>
            <a:off x="1008000" y="20379600"/>
            <a:ext cx="24913800" cy="2849040"/>
          </a:xfrm>
          <a:custGeom>
            <a:avLst/>
            <a:gdLst>
              <a:gd name="textAreaLeft" fmla="*/ 0 w 24913800"/>
              <a:gd name="textAreaRight" fmla="*/ 24914160 w 24913800"/>
              <a:gd name="textAreaTop" fmla="*/ 0 h 2849040"/>
              <a:gd name="textAreaBottom" fmla="*/ 2849400 h 2849040"/>
            </a:gdLst>
            <a:ahLst/>
            <a:cxnLst/>
            <a:rect l="textAreaLeft" t="textAreaTop" r="textAreaRight" b="textAreaBottom"/>
            <a:pathLst>
              <a:path w="24914225" h="2374900">
                <a:moveTo>
                  <a:pt x="0" y="0"/>
                </a:moveTo>
                <a:lnTo>
                  <a:pt x="3671" y="0"/>
                </a:lnTo>
                <a:lnTo>
                  <a:pt x="3671" y="6599"/>
                </a:lnTo>
                <a:lnTo>
                  <a:pt x="0" y="6599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Recomendamos o uso de figuras, gráficos, tabelas - todos com legenda.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 formatação  e disposição das informações do banner são de livre escolha do apresentador.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Mencionar apoio (CNPq, Fundação Araucária) , quando for o caso.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 Box 12"/>
          <p:cNvSpPr/>
          <p:nvPr/>
        </p:nvSpPr>
        <p:spPr>
          <a:xfrm>
            <a:off x="0" y="7596360"/>
            <a:ext cx="32403600" cy="12265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</a:tabLst>
            </a:pPr>
            <a:r>
              <a:rPr lang="pt-BR" sz="8000" b="1" strike="noStrike" spc="-1">
                <a:solidFill>
                  <a:srgbClr val="000000"/>
                </a:solidFill>
                <a:latin typeface="Arial"/>
                <a:ea typeface="Microsoft YaHei"/>
              </a:rPr>
              <a:t>INSIRA O TITULO DO SEU TRABALHO AQUI</a:t>
            </a:r>
            <a:endParaRPr lang="pt-BR" sz="8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 Box 13"/>
          <p:cNvSpPr/>
          <p:nvPr/>
        </p:nvSpPr>
        <p:spPr>
          <a:xfrm>
            <a:off x="0" y="8822880"/>
            <a:ext cx="32403600" cy="1623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Autores/Câmpus: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E-mail de cada autor: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3600" b="1" strike="noStrike" spc="-1">
                <a:solidFill>
                  <a:srgbClr val="000000"/>
                </a:solidFill>
                <a:latin typeface="Calibri"/>
                <a:ea typeface="Microsoft YaHei"/>
              </a:rPr>
              <a:t>Orientador: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AutoShape 3"/>
          <p:cNvSpPr/>
          <p:nvPr/>
        </p:nvSpPr>
        <p:spPr>
          <a:xfrm>
            <a:off x="2128680" y="23967360"/>
            <a:ext cx="28402560" cy="2849040"/>
          </a:xfrm>
          <a:custGeom>
            <a:avLst/>
            <a:gdLst>
              <a:gd name="textAreaLeft" fmla="*/ 0 w 28402560"/>
              <a:gd name="textAreaRight" fmla="*/ 28402920 w 28402560"/>
              <a:gd name="textAreaTop" fmla="*/ 0 h 2849040"/>
              <a:gd name="textAreaBottom" fmla="*/ 2849400 h 2849040"/>
            </a:gdLst>
            <a:ahLst/>
            <a:cxnLst/>
            <a:rect l="textAreaLeft" t="textAreaTop" r="textAreaRight" b="textAreaBottom"/>
            <a:pathLst>
              <a:path w="24914225" h="2374900">
                <a:moveTo>
                  <a:pt x="0" y="0"/>
                </a:moveTo>
                <a:lnTo>
                  <a:pt x="3671" y="0"/>
                </a:lnTo>
                <a:lnTo>
                  <a:pt x="3671" y="6599"/>
                </a:lnTo>
                <a:lnTo>
                  <a:pt x="0" y="6599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As logomarcas no rodapé do Instituto Federal, deverão ser mantidas.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784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80" algn="l"/>
                <a:tab pos="7635960" algn="l"/>
                <a:tab pos="8085240" algn="l"/>
                <a:tab pos="8534520" algn="l"/>
                <a:tab pos="8983800" algn="l"/>
                <a:tab pos="9410760" algn="l"/>
                <a:tab pos="10134720" algn="l"/>
                <a:tab pos="10858680" algn="l"/>
                <a:tab pos="11582280" algn="l"/>
                <a:tab pos="12306240" algn="l"/>
                <a:tab pos="13030200" algn="l"/>
                <a:tab pos="13754160" algn="l"/>
                <a:tab pos="14478120" algn="l"/>
                <a:tab pos="15202080" algn="l"/>
                <a:tab pos="15925680" algn="l"/>
                <a:tab pos="16649640" algn="l"/>
              </a:tabLst>
            </a:pPr>
            <a:r>
              <a:rPr lang="pt-BR" sz="5000" b="0" strike="noStrike" spc="-1">
                <a:solidFill>
                  <a:srgbClr val="000000"/>
                </a:solidFill>
                <a:latin typeface="Calibri"/>
                <a:ea typeface="Microsoft YaHei"/>
              </a:rPr>
              <a:t>As  demais logomarcas deverão ser mantidas somente aqueles e nos casos que o projeto receba financiamento  das respectivas  agencias de fomento, e de acordo com a agência de fomento recebido.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124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Jociane</dc:creator>
  <dc:description/>
  <cp:lastModifiedBy>Vanessa Stegani</cp:lastModifiedBy>
  <cp:revision>39</cp:revision>
  <cp:lastPrinted>1601-01-01T00:00:00Z</cp:lastPrinted>
  <dcterms:created xsi:type="dcterms:W3CDTF">1601-01-01T00:00:00Z</dcterms:created>
  <dcterms:modified xsi:type="dcterms:W3CDTF">2023-10-06T19:54:16Z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