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notesMasterIdLst>
    <p:notesMasterId r:id="rId14"/>
  </p:notesMasterIdLst>
  <p:sldIdLst>
    <p:sldId id="256" r:id="rId15"/>
  </p:sldIdLst>
  <p:sldSz cx="32404050" cy="43205400"/>
  <p:notesSz cx="7008813" cy="9294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mover o slide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A7312C1-153C-4F6E-B8A7-60ACA368F24A}" type="slidenum"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ldNum" idx="4"/>
          </p:nvPr>
        </p:nvSpPr>
        <p:spPr>
          <a:xfrm>
            <a:off x="4278240" y="10156680"/>
            <a:ext cx="3277440" cy="531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 defTabSz="914400">
              <a:lnSpc>
                <a:spcPct val="95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defRPr>
            </a:lvl1pPr>
          </a:lstStyle>
          <a:p>
            <a:pPr indent="0" algn="r" defTabSz="914400">
              <a:lnSpc>
                <a:spcPct val="95000"/>
              </a:lnSpc>
              <a:buNone/>
              <a:tabLst>
                <a:tab algn="l" pos="0"/>
              </a:tabLst>
            </a:pPr>
            <a:fld id="{1CA976EE-4106-4827-A30A-6DACEF3BEF10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Text Box 1"/>
          <p:cNvSpPr/>
          <p:nvPr/>
        </p:nvSpPr>
        <p:spPr>
          <a:xfrm>
            <a:off x="4278240" y="10156680"/>
            <a:ext cx="3278880" cy="532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 defTabSz="914400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0DCE4A14-6901-48EA-9CEB-4D3E5B8FF3B3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01640" y="4416480"/>
            <a:ext cx="5606280" cy="4182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marL="216000" indent="-21600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AutoShape 3"/>
          <p:cNvSpPr/>
          <p:nvPr/>
        </p:nvSpPr>
        <p:spPr>
          <a:xfrm>
            <a:off x="3970440" y="8829720"/>
            <a:ext cx="3036240" cy="464400"/>
          </a:xfrm>
          <a:custGeom>
            <a:avLst/>
            <a:gdLst>
              <a:gd name="textAreaLeft" fmla="*/ 0 w 3036240"/>
              <a:gd name="textAreaRight" fmla="*/ 3036960 w 3036240"/>
              <a:gd name="textAreaTop" fmla="*/ 0 h 464400"/>
              <a:gd name="textAreaBottom" fmla="*/ 465120 h 464400"/>
            </a:gdLst>
            <a:ahLst/>
            <a:rect l="textAreaLeft" t="textAreaTop" r="textAreaRight" b="textAreaBottom"/>
            <a:pathLst>
              <a:path w="3036887" h="465138">
                <a:moveTo>
                  <a:pt x="0" y="0"/>
                </a:moveTo>
                <a:lnTo>
                  <a:pt x="8439" y="0"/>
                </a:lnTo>
                <a:lnTo>
                  <a:pt x="8439" y="1291"/>
                </a:lnTo>
                <a:lnTo>
                  <a:pt x="0" y="1291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3240" rIns="93240" tIns="46440" bIns="46440" anchor="b">
            <a:noAutofit/>
          </a:bodyPr>
          <a:p>
            <a:pPr algn="r"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Microsoft YaHei"/>
              </a:rPr>
              <a:t>*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0800" cy="2505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0800" cy="2505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52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52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52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080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7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89880" cy="119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520" cy="2505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0800" cy="2505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0800" cy="2505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520" cy="721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2"/>
          <p:cNvSpPr/>
          <p:nvPr/>
        </p:nvSpPr>
        <p:spPr>
          <a:xfrm>
            <a:off x="1146240" y="13086720"/>
            <a:ext cx="21600360" cy="6177960"/>
          </a:xfrm>
          <a:custGeom>
            <a:avLst/>
            <a:gdLst>
              <a:gd name="textAreaLeft" fmla="*/ 0 w 21600360"/>
              <a:gd name="textAreaRight" fmla="*/ 21601080 w 21600360"/>
              <a:gd name="textAreaTop" fmla="*/ 0 h 6177960"/>
              <a:gd name="textAreaBottom" fmla="*/ 6178680 h 6177960"/>
            </a:gdLst>
            <a:ahLst/>
            <a:rect l="textAreaLeft" t="textAreaTop" r="textAreaRight" b="textAreaBottom"/>
            <a:pathLst>
              <a:path w="21601113" h="5148263">
                <a:moveTo>
                  <a:pt x="0" y="0"/>
                </a:moveTo>
                <a:lnTo>
                  <a:pt x="-5531" y="0"/>
                </a:lnTo>
                <a:lnTo>
                  <a:pt x="-5531" y="14301"/>
                </a:lnTo>
                <a:lnTo>
                  <a:pt x="0" y="14301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1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O pôster deverá conter as seguintes seções: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1. Introdução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2. Objetivos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3. Metodologia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4. Resultados (parciais ou finais)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Microsoft YaHei"/>
              </a:rPr>
              <a:t>5. Considerações Finais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DejaVu Sans"/>
              </a:rPr>
              <a:t>Agradecimentos ao CNPq, MCTI e demais financiadores do projeto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DejaVu Sans"/>
              </a:rPr>
              <a:t>Referências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AutoShape 3"/>
          <p:cNvSpPr/>
          <p:nvPr/>
        </p:nvSpPr>
        <p:spPr>
          <a:xfrm>
            <a:off x="1008000" y="20379600"/>
            <a:ext cx="24913440" cy="2848680"/>
          </a:xfrm>
          <a:custGeom>
            <a:avLst/>
            <a:gdLst>
              <a:gd name="textAreaLeft" fmla="*/ 0 w 24913440"/>
              <a:gd name="textAreaRight" fmla="*/ 24914160 w 24913440"/>
              <a:gd name="textAreaTop" fmla="*/ 0 h 2848680"/>
              <a:gd name="textAreaBottom" fmla="*/ 2849400 h 2848680"/>
            </a:gdLst>
            <a:ahLst/>
            <a:rect l="textAreaLeft" t="textAreaTop" r="textAreaRight" b="textAreaBottom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- Recomendamos o uso de figuras, gráficos, tabelas - todos com legenda.</a:t>
            </a:r>
            <a:endParaRPr b="0" lang="pt-BR" sz="5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- A formatação  e disposição das informações do banner são de livre escolha do apresentador. </a:t>
            </a:r>
            <a:endParaRPr b="0" lang="pt-BR" sz="5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- Mencionar apoio (CNPq, Fundação Araucária) , quando for o caso.</a:t>
            </a:r>
            <a:endParaRPr b="0" lang="pt-BR" sz="5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- As logomarcas no rodapé do Instituto Federal, deverão ser mantidas.</a:t>
            </a:r>
            <a:endParaRPr b="0" lang="pt-BR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 Box 12"/>
          <p:cNvSpPr/>
          <p:nvPr/>
        </p:nvSpPr>
        <p:spPr>
          <a:xfrm>
            <a:off x="0" y="7596360"/>
            <a:ext cx="32403240" cy="1226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 defTabSz="914400">
              <a:lnSpc>
                <a:spcPct val="93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</a:tabLst>
            </a:pPr>
            <a:r>
              <a:rPr b="1" lang="pt-BR" sz="8000" spc="-1" strike="noStrike">
                <a:solidFill>
                  <a:srgbClr val="000000"/>
                </a:solidFill>
                <a:latin typeface="Arial"/>
                <a:ea typeface="Microsoft YaHei"/>
              </a:rPr>
              <a:t>INSIRA O TITULO DO SEU TRABALHO AQUI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 Box 13"/>
          <p:cNvSpPr/>
          <p:nvPr/>
        </p:nvSpPr>
        <p:spPr>
          <a:xfrm>
            <a:off x="0" y="8822880"/>
            <a:ext cx="32403240" cy="604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 defTabSz="914400">
              <a:lnSpc>
                <a:spcPct val="93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Autores: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AutoShape 3"/>
          <p:cNvSpPr/>
          <p:nvPr/>
        </p:nvSpPr>
        <p:spPr>
          <a:xfrm>
            <a:off x="2128680" y="23967360"/>
            <a:ext cx="28402200" cy="2848680"/>
          </a:xfrm>
          <a:custGeom>
            <a:avLst/>
            <a:gdLst>
              <a:gd name="textAreaLeft" fmla="*/ 0 w 28402200"/>
              <a:gd name="textAreaRight" fmla="*/ 28402920 w 28402200"/>
              <a:gd name="textAreaTop" fmla="*/ 0 h 2848680"/>
              <a:gd name="textAreaBottom" fmla="*/ 2849400 h 2848680"/>
            </a:gdLst>
            <a:ahLst/>
            <a:rect l="textAreaLeft" t="textAreaTop" r="textAreaRight" b="textAreaBottom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941076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Application>LibreOffice/24.2.5.2$Windows_X86_64 LibreOffice_project/bffef4ea93e59bebbeaf7f431bb02b1a39ee8a59</Application>
  <AppVersion>15.0000</AppVersion>
  <Words>124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Jociane</dc:creator>
  <dc:description/>
  <dc:language>pt-BR</dc:language>
  <cp:lastModifiedBy/>
  <cp:lastPrinted>1601-01-01T00:00:00Z</cp:lastPrinted>
  <dcterms:modified xsi:type="dcterms:W3CDTF">2024-09-25T23:15:12Z</dcterms:modified>
  <cp:revision>40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