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</p:sldMasterIdLst>
  <p:notesMasterIdLst>
    <p:notesMasterId r:id="rId14"/>
  </p:notesMasterIdLst>
  <p:sldIdLst>
    <p:sldId id="256" r:id="rId15"/>
  </p:sldIdLst>
  <p:sldSz cx="32404050" cy="43205400"/>
  <p:notesSz cx="7008813" cy="9294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notesMaster" Target="notesMasters/notesMaster1.xml"/><Relationship Id="rId15" Type="http://schemas.openxmlformats.org/officeDocument/2006/relationships/slide" Target="slides/slide1.xml"/><Relationship Id="rId1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mover o slide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Clique para editar o formato de notas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&lt;cabeçalho&gt;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CA7312C1-153C-4F6E-B8A7-60ACA368F24A}" type="slidenum"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sldNum" idx="4"/>
          </p:nvPr>
        </p:nvSpPr>
        <p:spPr>
          <a:xfrm>
            <a:off x="4278240" y="10156680"/>
            <a:ext cx="3277440" cy="53100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lstStyle>
            <a:lvl1pPr indent="0" algn="r" defTabSz="914400">
              <a:lnSpc>
                <a:spcPct val="95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  <a:ea typeface="Microsoft YaHei"/>
              </a:defRPr>
            </a:lvl1pPr>
          </a:lstStyle>
          <a:p>
            <a:pPr indent="0" algn="r" defTabSz="914400">
              <a:lnSpc>
                <a:spcPct val="95000"/>
              </a:lnSpc>
              <a:buNone/>
              <a:tabLst>
                <a:tab algn="l" pos="0"/>
              </a:tabLst>
            </a:pPr>
            <a:fld id="{1CA976EE-4106-4827-A30A-6DACEF3BEF10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&lt;número&gt;</a:t>
            </a:fld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0" name="Text Box 1"/>
          <p:cNvSpPr/>
          <p:nvPr/>
        </p:nvSpPr>
        <p:spPr>
          <a:xfrm>
            <a:off x="4278240" y="10156680"/>
            <a:ext cx="3278880" cy="5328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 defTabSz="914400">
              <a:lnSpc>
                <a:spcPct val="95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</a:tabLst>
            </a:pPr>
            <a:fld id="{0DCE4A14-6901-48EA-9CEB-4D3E5B8FF3B3}" type="slidenum">
              <a:rPr b="0" lang="pt-BR" sz="1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&lt;número&gt;</a:t>
            </a:fld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701640" y="4416480"/>
            <a:ext cx="5606280" cy="4182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ctr">
            <a:noAutofit/>
          </a:bodyPr>
          <a:p>
            <a:pPr marL="216000" indent="-216000">
              <a:buNone/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AutoShape 3"/>
          <p:cNvSpPr/>
          <p:nvPr/>
        </p:nvSpPr>
        <p:spPr>
          <a:xfrm>
            <a:off x="3970440" y="8829720"/>
            <a:ext cx="3036240" cy="464400"/>
          </a:xfrm>
          <a:custGeom>
            <a:avLst/>
            <a:gdLst>
              <a:gd name="textAreaLeft" fmla="*/ 0 w 3036240"/>
              <a:gd name="textAreaRight" fmla="*/ 3036960 w 3036240"/>
              <a:gd name="textAreaTop" fmla="*/ 0 h 464400"/>
              <a:gd name="textAreaBottom" fmla="*/ 465120 h 464400"/>
            </a:gdLst>
            <a:ahLst/>
            <a:rect l="textAreaLeft" t="textAreaTop" r="textAreaRight" b="textAreaBottom"/>
            <a:pathLst>
              <a:path w="3036887" h="465138">
                <a:moveTo>
                  <a:pt x="0" y="0"/>
                </a:moveTo>
                <a:lnTo>
                  <a:pt x="8439" y="0"/>
                </a:lnTo>
                <a:lnTo>
                  <a:pt x="8439" y="1291"/>
                </a:lnTo>
                <a:lnTo>
                  <a:pt x="0" y="1291"/>
                </a:lnTo>
                <a:close/>
              </a:path>
            </a:pathLst>
          </a:cu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3240" rIns="93240" tIns="46440" bIns="46440" anchor="b">
            <a:noAutofit/>
          </a:bodyPr>
          <a:p>
            <a:pPr algn="r" defTabSz="91440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</a:tabLst>
            </a:pPr>
            <a:r>
              <a:rPr b="0" lang="pt-BR" sz="1200" spc="-1" strike="noStrike">
                <a:solidFill>
                  <a:srgbClr val="000000"/>
                </a:solidFill>
                <a:latin typeface="Calibri"/>
                <a:ea typeface="Microsoft YaHei"/>
              </a:rPr>
              <a:t>*</a:t>
            </a:r>
            <a:endParaRPr b="0" lang="pt-BR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17" name="PlaceHolder 5"/>
          <p:cNvSpPr>
            <a:spLocks noGrp="1"/>
          </p:cNvSpPr>
          <p:nvPr>
            <p:ph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pt-BR" sz="2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2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520" cy="7214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4400" spc="-1" strike="noStrike">
                <a:solidFill>
                  <a:schemeClr val="dk1"/>
                </a:solid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080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0800" cy="2505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080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520" cy="7214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4400" spc="-1" strike="noStrike">
                <a:solidFill>
                  <a:schemeClr val="dk1"/>
                </a:solid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0800" cy="2505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080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16563240" y="23198400"/>
            <a:ext cx="1423080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520" cy="7214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4400" spc="-1" strike="noStrike">
                <a:solidFill>
                  <a:schemeClr val="dk1"/>
                </a:solid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080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080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252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520" cy="7214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4400" spc="-1" strike="noStrike">
                <a:solidFill>
                  <a:schemeClr val="dk1"/>
                </a:solid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52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252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520" cy="7214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4400" spc="-1" strike="noStrike">
                <a:solidFill>
                  <a:schemeClr val="dk1"/>
                </a:solid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080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080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11" name="PlaceHolder 4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080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12" name="PlaceHolder 5"/>
          <p:cNvSpPr>
            <a:spLocks noGrp="1"/>
          </p:cNvSpPr>
          <p:nvPr>
            <p:ph type="body"/>
          </p:nvPr>
        </p:nvSpPr>
        <p:spPr>
          <a:xfrm>
            <a:off x="16563240" y="23198400"/>
            <a:ext cx="1423080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520" cy="7214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4400" spc="-1" strike="noStrike">
                <a:solidFill>
                  <a:schemeClr val="dk1"/>
                </a:solid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938988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1480040" y="10109880"/>
            <a:ext cx="938988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21340440" y="10109880"/>
            <a:ext cx="938988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22" name="PlaceHolder 5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938988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23" name="PlaceHolder 6"/>
          <p:cNvSpPr>
            <a:spLocks noGrp="1"/>
          </p:cNvSpPr>
          <p:nvPr>
            <p:ph type="body"/>
          </p:nvPr>
        </p:nvSpPr>
        <p:spPr>
          <a:xfrm>
            <a:off x="11480040" y="23198400"/>
            <a:ext cx="938988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24" name="PlaceHolder 7"/>
          <p:cNvSpPr>
            <a:spLocks noGrp="1"/>
          </p:cNvSpPr>
          <p:nvPr>
            <p:ph type="body"/>
          </p:nvPr>
        </p:nvSpPr>
        <p:spPr>
          <a:xfrm>
            <a:off x="21340440" y="23198400"/>
            <a:ext cx="9389880" cy="119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520" cy="7214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4400" spc="-1" strike="noStrike">
                <a:solidFill>
                  <a:schemeClr val="dk1"/>
                </a:solid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2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520" cy="7214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4400" spc="-1" strike="noStrike">
                <a:solidFill>
                  <a:schemeClr val="dk1"/>
                </a:solid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520" cy="2505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520" cy="7214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4400" spc="-1" strike="noStrike">
                <a:solidFill>
                  <a:schemeClr val="dk1"/>
                </a:solid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0800" cy="2505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0800" cy="2505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520" cy="7214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4400" spc="-1" strike="noStrike">
                <a:solidFill>
                  <a:schemeClr val="dk1"/>
                </a:solid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2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chemeClr val="dk1"/>
                </a:solidFill>
                <a:latin typeface="Arial"/>
              </a:rPr>
              <a:t>Clique para editar o formato de texto dos tópicos</a:t>
            </a:r>
            <a:endParaRPr b="0" lang="pt-BR" sz="28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2.º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chemeClr val="dk1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AutoShape 2"/>
          <p:cNvSpPr/>
          <p:nvPr/>
        </p:nvSpPr>
        <p:spPr>
          <a:xfrm>
            <a:off x="1146240" y="13086720"/>
            <a:ext cx="21600360" cy="6177960"/>
          </a:xfrm>
          <a:custGeom>
            <a:avLst/>
            <a:gdLst>
              <a:gd name="textAreaLeft" fmla="*/ 0 w 21600360"/>
              <a:gd name="textAreaRight" fmla="*/ 21601080 w 21600360"/>
              <a:gd name="textAreaTop" fmla="*/ 0 h 6177960"/>
              <a:gd name="textAreaBottom" fmla="*/ 6178680 h 6177960"/>
            </a:gdLst>
            <a:ahLst/>
            <a:rect l="textAreaLeft" t="textAreaTop" r="textAreaRight" b="textAreaBottom"/>
            <a:pathLst>
              <a:path w="21601113" h="5148263">
                <a:moveTo>
                  <a:pt x="0" y="0"/>
                </a:moveTo>
                <a:lnTo>
                  <a:pt x="-5531" y="0"/>
                </a:lnTo>
                <a:lnTo>
                  <a:pt x="-5531" y="14301"/>
                </a:lnTo>
                <a:lnTo>
                  <a:pt x="0" y="14301"/>
                </a:lnTo>
                <a:close/>
              </a:path>
            </a:pathLst>
          </a:cu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9410760"/>
                <a:tab algn="l" pos="10134720"/>
                <a:tab algn="l" pos="10858680"/>
                <a:tab algn="l" pos="11582280"/>
                <a:tab algn="l" pos="12306240"/>
                <a:tab algn="l" pos="13030200"/>
                <a:tab algn="l" pos="13754160"/>
                <a:tab algn="l" pos="14478120"/>
                <a:tab algn="l" pos="15202080"/>
                <a:tab algn="l" pos="15925680"/>
                <a:tab algn="l" pos="16649640"/>
              </a:tabLst>
            </a:pPr>
            <a:r>
              <a:rPr b="1" lang="pt-BR" sz="4800" spc="-1" strike="noStrike">
                <a:solidFill>
                  <a:srgbClr val="000000"/>
                </a:solidFill>
                <a:latin typeface="Arial"/>
                <a:ea typeface="Microsoft YaHei"/>
              </a:rPr>
              <a:t>O pôster deverá conter as seguintes seções: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9410760"/>
                <a:tab algn="l" pos="10134720"/>
                <a:tab algn="l" pos="10858680"/>
                <a:tab algn="l" pos="11582280"/>
                <a:tab algn="l" pos="12306240"/>
                <a:tab algn="l" pos="13030200"/>
                <a:tab algn="l" pos="13754160"/>
                <a:tab algn="l" pos="14478120"/>
                <a:tab algn="l" pos="15202080"/>
                <a:tab algn="l" pos="15925680"/>
                <a:tab algn="l" pos="16649640"/>
              </a:tabLst>
            </a:pPr>
            <a:r>
              <a:rPr b="0" lang="pt-BR" sz="4800" spc="-1" strike="noStrike">
                <a:solidFill>
                  <a:srgbClr val="000000"/>
                </a:solidFill>
                <a:latin typeface="Arial"/>
                <a:ea typeface="Microsoft YaHei"/>
              </a:rPr>
              <a:t>1. Introdução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9410760"/>
                <a:tab algn="l" pos="10134720"/>
                <a:tab algn="l" pos="10858680"/>
                <a:tab algn="l" pos="11582280"/>
                <a:tab algn="l" pos="12306240"/>
                <a:tab algn="l" pos="13030200"/>
                <a:tab algn="l" pos="13754160"/>
                <a:tab algn="l" pos="14478120"/>
                <a:tab algn="l" pos="15202080"/>
                <a:tab algn="l" pos="15925680"/>
                <a:tab algn="l" pos="16649640"/>
              </a:tabLst>
            </a:pPr>
            <a:r>
              <a:rPr b="0" lang="pt-BR" sz="4800" spc="-1" strike="noStrike">
                <a:solidFill>
                  <a:srgbClr val="000000"/>
                </a:solidFill>
                <a:latin typeface="Arial"/>
                <a:ea typeface="Microsoft YaHei"/>
              </a:rPr>
              <a:t>2. Objetivos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9410760"/>
                <a:tab algn="l" pos="10134720"/>
                <a:tab algn="l" pos="10858680"/>
                <a:tab algn="l" pos="11582280"/>
                <a:tab algn="l" pos="12306240"/>
                <a:tab algn="l" pos="13030200"/>
                <a:tab algn="l" pos="13754160"/>
                <a:tab algn="l" pos="14478120"/>
                <a:tab algn="l" pos="15202080"/>
                <a:tab algn="l" pos="15925680"/>
                <a:tab algn="l" pos="16649640"/>
              </a:tabLst>
            </a:pPr>
            <a:r>
              <a:rPr b="0" lang="pt-BR" sz="4800" spc="-1" strike="noStrike">
                <a:solidFill>
                  <a:srgbClr val="000000"/>
                </a:solidFill>
                <a:latin typeface="Arial"/>
                <a:ea typeface="Microsoft YaHei"/>
              </a:rPr>
              <a:t>3. Metodologia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9410760"/>
                <a:tab algn="l" pos="10134720"/>
                <a:tab algn="l" pos="10858680"/>
                <a:tab algn="l" pos="11582280"/>
                <a:tab algn="l" pos="12306240"/>
                <a:tab algn="l" pos="13030200"/>
                <a:tab algn="l" pos="13754160"/>
                <a:tab algn="l" pos="14478120"/>
                <a:tab algn="l" pos="15202080"/>
                <a:tab algn="l" pos="15925680"/>
                <a:tab algn="l" pos="16649640"/>
              </a:tabLst>
            </a:pPr>
            <a:r>
              <a:rPr b="0" lang="pt-BR" sz="4800" spc="-1" strike="noStrike">
                <a:solidFill>
                  <a:srgbClr val="000000"/>
                </a:solidFill>
                <a:latin typeface="Arial"/>
                <a:ea typeface="Microsoft YaHei"/>
              </a:rPr>
              <a:t>4. Resultados (parciais ou finais)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9410760"/>
                <a:tab algn="l" pos="10134720"/>
                <a:tab algn="l" pos="10858680"/>
                <a:tab algn="l" pos="11582280"/>
                <a:tab algn="l" pos="12306240"/>
                <a:tab algn="l" pos="13030200"/>
                <a:tab algn="l" pos="13754160"/>
                <a:tab algn="l" pos="14478120"/>
                <a:tab algn="l" pos="15202080"/>
                <a:tab algn="l" pos="15925680"/>
                <a:tab algn="l" pos="16649640"/>
              </a:tabLst>
            </a:pPr>
            <a:r>
              <a:rPr b="0" lang="pt-BR" sz="4800" spc="-1" strike="noStrike">
                <a:solidFill>
                  <a:srgbClr val="000000"/>
                </a:solidFill>
                <a:latin typeface="Arial"/>
                <a:ea typeface="Microsoft YaHei"/>
              </a:rPr>
              <a:t>5. Considerações Finais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9410760"/>
                <a:tab algn="l" pos="10134720"/>
                <a:tab algn="l" pos="10858680"/>
                <a:tab algn="l" pos="11582280"/>
                <a:tab algn="l" pos="12306240"/>
                <a:tab algn="l" pos="13030200"/>
                <a:tab algn="l" pos="13754160"/>
                <a:tab algn="l" pos="14478120"/>
                <a:tab algn="l" pos="15202080"/>
                <a:tab algn="l" pos="15925680"/>
                <a:tab algn="l" pos="16649640"/>
              </a:tabLst>
            </a:pPr>
            <a:r>
              <a:rPr b="0" lang="pt-BR" sz="4800" spc="-1" strike="noStrike">
                <a:solidFill>
                  <a:srgbClr val="000000"/>
                </a:solidFill>
                <a:latin typeface="Arial"/>
                <a:ea typeface="DejaVu Sans"/>
              </a:rPr>
              <a:t>Agradecimentos ao CNPq, MCTI e demais financiadores do projeto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9410760"/>
                <a:tab algn="l" pos="10134720"/>
                <a:tab algn="l" pos="10858680"/>
                <a:tab algn="l" pos="11582280"/>
                <a:tab algn="l" pos="12306240"/>
                <a:tab algn="l" pos="13030200"/>
                <a:tab algn="l" pos="13754160"/>
                <a:tab algn="l" pos="14478120"/>
                <a:tab algn="l" pos="15202080"/>
                <a:tab algn="l" pos="15925680"/>
                <a:tab algn="l" pos="16649640"/>
              </a:tabLst>
            </a:pPr>
            <a:r>
              <a:rPr b="0" lang="pt-BR" sz="4800" spc="-1" strike="noStrike">
                <a:solidFill>
                  <a:srgbClr val="000000"/>
                </a:solidFill>
                <a:latin typeface="Arial"/>
                <a:ea typeface="DejaVu Sans"/>
              </a:rPr>
              <a:t>Referências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AutoShape 3"/>
          <p:cNvSpPr/>
          <p:nvPr/>
        </p:nvSpPr>
        <p:spPr>
          <a:xfrm>
            <a:off x="1008000" y="20379600"/>
            <a:ext cx="24913440" cy="2848680"/>
          </a:xfrm>
          <a:custGeom>
            <a:avLst/>
            <a:gdLst>
              <a:gd name="textAreaLeft" fmla="*/ 0 w 24913440"/>
              <a:gd name="textAreaRight" fmla="*/ 24914160 w 24913440"/>
              <a:gd name="textAreaTop" fmla="*/ 0 h 2848680"/>
              <a:gd name="textAreaBottom" fmla="*/ 2849400 h 2848680"/>
            </a:gdLst>
            <a:ahLst/>
            <a:rect l="textAreaLeft" t="textAreaTop" r="textAreaRight" b="textAreaBottom"/>
            <a:pathLst>
              <a:path w="24914225" h="2374900">
                <a:moveTo>
                  <a:pt x="0" y="0"/>
                </a:moveTo>
                <a:lnTo>
                  <a:pt x="3671" y="0"/>
                </a:lnTo>
                <a:lnTo>
                  <a:pt x="3671" y="6599"/>
                </a:lnTo>
                <a:lnTo>
                  <a:pt x="0" y="6599"/>
                </a:lnTo>
                <a:close/>
              </a:path>
            </a:pathLst>
          </a:cu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9410760"/>
                <a:tab algn="l" pos="10134720"/>
                <a:tab algn="l" pos="10858680"/>
                <a:tab algn="l" pos="11582280"/>
                <a:tab algn="l" pos="12306240"/>
                <a:tab algn="l" pos="13030200"/>
                <a:tab algn="l" pos="13754160"/>
                <a:tab algn="l" pos="14478120"/>
                <a:tab algn="l" pos="15202080"/>
                <a:tab algn="l" pos="15925680"/>
                <a:tab algn="l" pos="16649640"/>
              </a:tabLst>
            </a:pPr>
            <a:r>
              <a:rPr b="0" lang="pt-BR" sz="5000" spc="-1" strike="noStrike">
                <a:solidFill>
                  <a:srgbClr val="000000"/>
                </a:solidFill>
                <a:latin typeface="Calibri"/>
                <a:ea typeface="Microsoft YaHei"/>
              </a:rPr>
              <a:t>- Recomendamos o uso de figuras, gráficos, tabelas - todos com legenda.</a:t>
            </a:r>
            <a:endParaRPr b="0" lang="pt-BR" sz="50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9410760"/>
                <a:tab algn="l" pos="10134720"/>
                <a:tab algn="l" pos="10858680"/>
                <a:tab algn="l" pos="11582280"/>
                <a:tab algn="l" pos="12306240"/>
                <a:tab algn="l" pos="13030200"/>
                <a:tab algn="l" pos="13754160"/>
                <a:tab algn="l" pos="14478120"/>
                <a:tab algn="l" pos="15202080"/>
                <a:tab algn="l" pos="15925680"/>
                <a:tab algn="l" pos="16649640"/>
              </a:tabLst>
            </a:pPr>
            <a:r>
              <a:rPr b="0" lang="pt-BR" sz="5000" spc="-1" strike="noStrike">
                <a:solidFill>
                  <a:srgbClr val="000000"/>
                </a:solidFill>
                <a:latin typeface="Calibri"/>
                <a:ea typeface="Microsoft YaHei"/>
              </a:rPr>
              <a:t>- A formatação  e disposição das informações do banner são de livre escolha do apresentador. </a:t>
            </a:r>
            <a:endParaRPr b="0" lang="pt-BR" sz="50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9410760"/>
                <a:tab algn="l" pos="10134720"/>
                <a:tab algn="l" pos="10858680"/>
                <a:tab algn="l" pos="11582280"/>
                <a:tab algn="l" pos="12306240"/>
                <a:tab algn="l" pos="13030200"/>
                <a:tab algn="l" pos="13754160"/>
                <a:tab algn="l" pos="14478120"/>
                <a:tab algn="l" pos="15202080"/>
                <a:tab algn="l" pos="15925680"/>
                <a:tab algn="l" pos="16649640"/>
              </a:tabLst>
            </a:pPr>
            <a:r>
              <a:rPr b="0" lang="pt-BR" sz="5000" spc="-1" strike="noStrike">
                <a:solidFill>
                  <a:srgbClr val="000000"/>
                </a:solidFill>
                <a:latin typeface="Calibri"/>
                <a:ea typeface="Microsoft YaHei"/>
              </a:rPr>
              <a:t>- Mencionar apoio (CNPq, Fundação Araucária) , quando for o caso.</a:t>
            </a:r>
            <a:endParaRPr b="0" lang="pt-BR" sz="50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9410760"/>
                <a:tab algn="l" pos="10134720"/>
                <a:tab algn="l" pos="10858680"/>
                <a:tab algn="l" pos="11582280"/>
                <a:tab algn="l" pos="12306240"/>
                <a:tab algn="l" pos="13030200"/>
                <a:tab algn="l" pos="13754160"/>
                <a:tab algn="l" pos="14478120"/>
                <a:tab algn="l" pos="15202080"/>
                <a:tab algn="l" pos="15925680"/>
                <a:tab algn="l" pos="16649640"/>
              </a:tabLst>
            </a:pPr>
            <a:r>
              <a:rPr b="0" lang="pt-BR" sz="5000" spc="-1" strike="noStrike">
                <a:solidFill>
                  <a:srgbClr val="000000"/>
                </a:solidFill>
                <a:latin typeface="Calibri"/>
                <a:ea typeface="Microsoft YaHei"/>
              </a:rPr>
              <a:t>- As logomarcas no rodapé do Instituto Federal, deverão ser mantidas.</a:t>
            </a:r>
            <a:endParaRPr b="0" lang="pt-BR" sz="5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Text Box 12"/>
          <p:cNvSpPr/>
          <p:nvPr/>
        </p:nvSpPr>
        <p:spPr>
          <a:xfrm>
            <a:off x="0" y="7596360"/>
            <a:ext cx="32403240" cy="12268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 defTabSz="914400">
              <a:lnSpc>
                <a:spcPct val="93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9410760"/>
                <a:tab algn="l" pos="10134720"/>
                <a:tab algn="l" pos="10858680"/>
                <a:tab algn="l" pos="11582280"/>
                <a:tab algn="l" pos="12306240"/>
                <a:tab algn="l" pos="13030200"/>
                <a:tab algn="l" pos="13754160"/>
                <a:tab algn="l" pos="14478120"/>
              </a:tabLst>
            </a:pPr>
            <a:r>
              <a:rPr b="1" lang="pt-BR" sz="8000" spc="-1" strike="noStrike">
                <a:solidFill>
                  <a:srgbClr val="000000"/>
                </a:solidFill>
                <a:latin typeface="Arial"/>
                <a:ea typeface="Microsoft YaHei"/>
              </a:rPr>
              <a:t>INSIRA O TITULO DO SEU TRABALHO AQUI</a:t>
            </a:r>
            <a:endParaRPr b="0" lang="pt-BR" sz="8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Text Box 13"/>
          <p:cNvSpPr/>
          <p:nvPr/>
        </p:nvSpPr>
        <p:spPr>
          <a:xfrm>
            <a:off x="0" y="8822880"/>
            <a:ext cx="32403240" cy="6040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 defTabSz="914400">
              <a:lnSpc>
                <a:spcPct val="93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9410760"/>
                <a:tab algn="l" pos="10134720"/>
                <a:tab algn="l" pos="10858680"/>
                <a:tab algn="l" pos="11582280"/>
                <a:tab algn="l" pos="12306240"/>
                <a:tab algn="l" pos="13030200"/>
                <a:tab algn="l" pos="13754160"/>
                <a:tab algn="l" pos="14478120"/>
                <a:tab algn="l" pos="15202080"/>
                <a:tab algn="l" pos="15925680"/>
                <a:tab algn="l" pos="16649640"/>
              </a:tabLst>
            </a:pPr>
            <a:r>
              <a:rPr b="1" lang="pt-BR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Autores:</a:t>
            </a:r>
            <a:endParaRPr b="0" lang="pt-BR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AutoShape 3"/>
          <p:cNvSpPr/>
          <p:nvPr/>
        </p:nvSpPr>
        <p:spPr>
          <a:xfrm>
            <a:off x="2128680" y="23967360"/>
            <a:ext cx="28402200" cy="2848680"/>
          </a:xfrm>
          <a:custGeom>
            <a:avLst/>
            <a:gdLst>
              <a:gd name="textAreaLeft" fmla="*/ 0 w 28402200"/>
              <a:gd name="textAreaRight" fmla="*/ 28402920 w 28402200"/>
              <a:gd name="textAreaTop" fmla="*/ 0 h 2848680"/>
              <a:gd name="textAreaBottom" fmla="*/ 2849400 h 2848680"/>
            </a:gdLst>
            <a:ahLst/>
            <a:rect l="textAreaLeft" t="textAreaTop" r="textAreaRight" b="textAreaBottom"/>
            <a:pathLst>
              <a:path w="24914225" h="2374900">
                <a:moveTo>
                  <a:pt x="0" y="0"/>
                </a:moveTo>
                <a:lnTo>
                  <a:pt x="3671" y="0"/>
                </a:lnTo>
                <a:lnTo>
                  <a:pt x="3671" y="6599"/>
                </a:lnTo>
                <a:lnTo>
                  <a:pt x="0" y="6599"/>
                </a:lnTo>
                <a:close/>
              </a:path>
            </a:pathLst>
          </a:cu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9410760"/>
                <a:tab algn="l" pos="10134720"/>
                <a:tab algn="l" pos="10858680"/>
                <a:tab algn="l" pos="11582280"/>
                <a:tab algn="l" pos="12306240"/>
                <a:tab algn="l" pos="13030200"/>
                <a:tab algn="l" pos="13754160"/>
                <a:tab algn="l" pos="14478120"/>
                <a:tab algn="l" pos="15202080"/>
                <a:tab algn="l" pos="15925680"/>
                <a:tab algn="l" pos="16649640"/>
              </a:tabLst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Application>LibreOffice/24.2.5.2$Windows_X86_64 LibreOffice_project/bffef4ea93e59bebbeaf7f431bb02b1a39ee8a59</Application>
  <AppVersion>15.0000</AppVersion>
  <Words>124</Words>
  <Paragraphs>18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1601-01-01T00:00:00Z</dcterms:created>
  <dc:creator>Jociane</dc:creator>
  <dc:description/>
  <dc:language>pt-BR</dc:language>
  <cp:lastModifiedBy/>
  <cp:lastPrinted>1601-01-01T00:00:00Z</cp:lastPrinted>
  <dcterms:modified xsi:type="dcterms:W3CDTF">2024-09-25T23:15:12Z</dcterms:modified>
  <cp:revision>40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Personalizar</vt:lpwstr>
  </property>
  <property fmtid="{D5CDD505-2E9C-101B-9397-08002B2CF9AE}" pid="4" name="Slides">
    <vt:i4>1</vt:i4>
  </property>
</Properties>
</file>