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_rels/slideMaster1.xml.rels" ContentType="application/vnd.openxmlformats-package.relationships+xml"/>
  <Override PartName="/ppt/slideMasters/_rels/slideMaster2.xml.rels" ContentType="application/vnd.openxmlformats-package.relationships+xml"/>
  <Override PartName="/ppt/slideMasters/_rels/slideMaster3.xml.rels" ContentType="application/vnd.openxmlformats-package.relationships+xml"/>
  <Override PartName="/ppt/slideMasters/_rels/slideMaster4.xml.rels" ContentType="application/vnd.openxmlformats-package.relationships+xml"/>
  <Override PartName="/ppt/slideMasters/_rels/slideMaster5.xml.rels" ContentType="application/vnd.openxmlformats-package.relationships+xml"/>
  <Override PartName="/ppt/slideMasters/_rels/slideMaster6.xml.rels" ContentType="application/vnd.openxmlformats-package.relationships+xml"/>
  <Override PartName="/ppt/slideMasters/_rels/slideMaster7.xml.rels" ContentType="application/vnd.openxmlformats-package.relationships+xml"/>
  <Override PartName="/ppt/slideMasters/_rels/slideMaster8.xml.rels" ContentType="application/vnd.openxmlformats-package.relationships+xml"/>
  <Override PartName="/ppt/slideMasters/_rels/slideMaster9.xml.rels" ContentType="application/vnd.openxmlformats-package.relationships+xml"/>
  <Override PartName="/ppt/slideMasters/_rels/slideMaster10.xml.rels" ContentType="application/vnd.openxmlformats-package.relationships+xml"/>
  <Override PartName="/ppt/slideMasters/_rels/slideMaster1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theme/theme7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50" r:id="rId3"/>
    <p:sldMasterId id="2147483652" r:id="rId4"/>
    <p:sldMasterId id="2147483654" r:id="rId5"/>
    <p:sldMasterId id="2147483656" r:id="rId6"/>
    <p:sldMasterId id="2147483658" r:id="rId7"/>
    <p:sldMasterId id="2147483660" r:id="rId8"/>
    <p:sldMasterId id="2147483662" r:id="rId9"/>
    <p:sldMasterId id="2147483664" r:id="rId10"/>
    <p:sldMasterId id="2147483666" r:id="rId11"/>
    <p:sldMasterId id="2147483668" r:id="rId12"/>
  </p:sldMasterIdLst>
  <p:sldIdLst>
    <p:sldId id="256" r:id="rId13"/>
  </p:sldIdLst>
  <p:sldSz cx="9144000" cy="5143500"/>
  <p:notesSz cx="6858000" cy="9144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slideMaster" Target="slideMasters/slideMaster3.xml"/><Relationship Id="rId5" Type="http://schemas.openxmlformats.org/officeDocument/2006/relationships/slideMaster" Target="slideMasters/slideMaster4.xml"/><Relationship Id="rId6" Type="http://schemas.openxmlformats.org/officeDocument/2006/relationships/slideMaster" Target="slideMasters/slideMaster5.xml"/><Relationship Id="rId7" Type="http://schemas.openxmlformats.org/officeDocument/2006/relationships/slideMaster" Target="slideMasters/slideMaster6.xml"/><Relationship Id="rId8" Type="http://schemas.openxmlformats.org/officeDocument/2006/relationships/slideMaster" Target="slideMasters/slideMaster7.xml"/><Relationship Id="rId9" Type="http://schemas.openxmlformats.org/officeDocument/2006/relationships/slideMaster" Target="slideMasters/slideMaster8.xml"/><Relationship Id="rId10" Type="http://schemas.openxmlformats.org/officeDocument/2006/relationships/slideMaster" Target="slideMasters/slideMaster9.xml"/><Relationship Id="rId11" Type="http://schemas.openxmlformats.org/officeDocument/2006/relationships/slideMaster" Target="slideMasters/slideMaster10.xml"/><Relationship Id="rId12" Type="http://schemas.openxmlformats.org/officeDocument/2006/relationships/slideMaster" Target="slideMasters/slideMaster11.xml"/><Relationship Id="rId13" Type="http://schemas.openxmlformats.org/officeDocument/2006/relationships/slide" Target="slides/slide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0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3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4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5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6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7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8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9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" preserve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pt-B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p>
            <a:fld id="{7C042583-4430-4C86-828B-B138BF4C84B4}" type="slidenum">
              <a:t>&lt;#&gt;</a:t>
            </a:fld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TITLE_AND_DESCRI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0"/>
          </p:nvPr>
        </p:nvSpPr>
        <p:spPr/>
        <p:txBody>
          <a:bodyPr/>
          <a:p>
            <a:fld id="{B4026A86-7935-440E-A5AD-C6A5E61DC7E7}" type="slidenum">
              <a:t>&lt;#&gt;</a:t>
            </a:fld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CAPTION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1"/>
          </p:nvPr>
        </p:nvSpPr>
        <p:spPr/>
        <p:txBody>
          <a:bodyPr/>
          <a:p>
            <a:fld id="{09441672-6B51-499B-BBEC-9F01BC97ED98}" type="slidenum">
              <a:t>&lt;#&gt;</a:t>
            </a:fld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IG_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B82C2F7-B26E-4794-BA7B-B4C78637360B}" type="slidenum">
              <a:t>&lt;#&gt;</a:t>
            </a:fld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p>
            <a:fld id="{02F0860A-71E8-4835-B518-FABC0F8F143A}" type="slidenum">
              <a:t>&lt;#&gt;</a:t>
            </a:fld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SECTION_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4"/>
          </p:nvPr>
        </p:nvSpPr>
        <p:spPr/>
        <p:txBody>
          <a:bodyPr/>
          <a:p>
            <a:fld id="{B294EBDD-B81C-4096-97B4-E81FBB281FF8}" type="slidenum">
              <a:t>&lt;#&gt;</a:t>
            </a:fld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_AND_BOD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5"/>
          </p:nvPr>
        </p:nvSpPr>
        <p:spPr/>
        <p:txBody>
          <a:bodyPr/>
          <a:p>
            <a:fld id="{114D825A-35A2-434B-B163-31547B31F8CE}" type="slidenum">
              <a:t>&lt;#&gt;</a:t>
            </a:fld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_AND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6"/>
          </p:nvPr>
        </p:nvSpPr>
        <p:spPr/>
        <p:txBody>
          <a:bodyPr/>
          <a:p>
            <a:fld id="{49E2DD90-EB60-4015-929E-1E64EE0E943F}" type="slidenum">
              <a:t>&lt;#&gt;</a:t>
            </a:fld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7"/>
          </p:nvPr>
        </p:nvSpPr>
        <p:spPr/>
        <p:txBody>
          <a:bodyPr/>
          <a:p>
            <a:fld id="{A18424F3-D771-4824-B5C9-F3F2D45DAB10}" type="slidenum">
              <a:t>&lt;#&gt;</a:t>
            </a:fld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ONE_COLUMN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8"/>
          </p:nvPr>
        </p:nvSpPr>
        <p:spPr/>
        <p:txBody>
          <a:bodyPr/>
          <a:p>
            <a:fld id="{0189F02B-24C5-4DAC-B3D3-F4550B62FC99}" type="slidenum">
              <a:t>&lt;#&gt;</a:t>
            </a:fld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MAIN_POI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9"/>
          </p:nvPr>
        </p:nvSpPr>
        <p:spPr/>
        <p:txBody>
          <a:bodyPr/>
          <a:p>
            <a:fld id="{073BB1A7-4270-477E-A716-51033A94DCBF}" type="slidenum">
              <a:t>&lt;#&gt;</a:t>
            </a:fld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
</Relationships>
</file>

<file path=ppt/slideMasters/_rels/slideMaster10.xml.rels><?xml version="1.0" encoding="UTF-8"?>
<Relationships xmlns="http://schemas.openxmlformats.org/package/2006/relationships"><Relationship Id="rId1" Type="http://schemas.openxmlformats.org/officeDocument/2006/relationships/theme" Target="../theme/theme10.xml"/><Relationship Id="rId2" Type="http://schemas.openxmlformats.org/officeDocument/2006/relationships/slideLayout" Target="../slideLayouts/slideLayout10.xml"/>
</Relationships>
</file>

<file path=ppt/slideMasters/_rels/slideMaster11.xml.rels><?xml version="1.0" encoding="UTF-8"?>
<Relationships xmlns="http://schemas.openxmlformats.org/package/2006/relationships"><Relationship Id="rId1" Type="http://schemas.openxmlformats.org/officeDocument/2006/relationships/theme" Target="../theme/theme11.xml"/><Relationship Id="rId2" Type="http://schemas.openxmlformats.org/officeDocument/2006/relationships/slideLayout" Target="../slideLayouts/slideLayout11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2.xml"/>
</Relationships>
</file>

<file path=ppt/slideMasters/_rels/slideMaster3.xml.rels><?xml version="1.0" encoding="UTF-8"?>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slideLayout" Target="../slideLayouts/slideLayout3.xml"/>
</Relationships>
</file>

<file path=ppt/slideMasters/_rels/slideMaster4.xml.rels><?xml version="1.0" encoding="UTF-8"?>
<Relationships xmlns="http://schemas.openxmlformats.org/package/2006/relationships"><Relationship Id="rId1" Type="http://schemas.openxmlformats.org/officeDocument/2006/relationships/theme" Target="../theme/theme4.xml"/><Relationship Id="rId2" Type="http://schemas.openxmlformats.org/officeDocument/2006/relationships/slideLayout" Target="../slideLayouts/slideLayout4.xml"/>
</Relationships>
</file>

<file path=ppt/slideMasters/_rels/slideMaster5.xml.rels><?xml version="1.0" encoding="UTF-8"?>
<Relationships xmlns="http://schemas.openxmlformats.org/package/2006/relationships"><Relationship Id="rId1" Type="http://schemas.openxmlformats.org/officeDocument/2006/relationships/theme" Target="../theme/theme5.xml"/><Relationship Id="rId2" Type="http://schemas.openxmlformats.org/officeDocument/2006/relationships/slideLayout" Target="../slideLayouts/slideLayout5.xml"/>
</Relationships>
</file>

<file path=ppt/slideMasters/_rels/slideMaster6.xml.rels><?xml version="1.0" encoding="UTF-8"?>
<Relationships xmlns="http://schemas.openxmlformats.org/package/2006/relationships"><Relationship Id="rId1" Type="http://schemas.openxmlformats.org/officeDocument/2006/relationships/theme" Target="../theme/theme6.xml"/><Relationship Id="rId2" Type="http://schemas.openxmlformats.org/officeDocument/2006/relationships/slideLayout" Target="../slideLayouts/slideLayout6.xml"/>
</Relationships>
</file>

<file path=ppt/slideMasters/_rels/slideMaster7.xml.rels><?xml version="1.0" encoding="UTF-8"?>
<Relationships xmlns="http://schemas.openxmlformats.org/package/2006/relationships"><Relationship Id="rId1" Type="http://schemas.openxmlformats.org/officeDocument/2006/relationships/theme" Target="../theme/theme7.xml"/><Relationship Id="rId2" Type="http://schemas.openxmlformats.org/officeDocument/2006/relationships/slideLayout" Target="../slideLayouts/slideLayout7.xml"/>
</Relationships>
</file>

<file path=ppt/slideMasters/_rels/slideMaster8.xml.rels><?xml version="1.0" encoding="UTF-8"?>
<Relationships xmlns="http://schemas.openxmlformats.org/package/2006/relationships"><Relationship Id="rId1" Type="http://schemas.openxmlformats.org/officeDocument/2006/relationships/theme" Target="../theme/theme8.xml"/><Relationship Id="rId2" Type="http://schemas.openxmlformats.org/officeDocument/2006/relationships/slideLayout" Target="../slideLayouts/slideLayout8.xml"/>
</Relationships>
</file>

<file path=ppt/slideMasters/_rels/slideMaster9.xml.rels><?xml version="1.0" encoding="UTF-8"?>
<Relationships xmlns="http://schemas.openxmlformats.org/package/2006/relationships"><Relationship Id="rId1" Type="http://schemas.openxmlformats.org/officeDocument/2006/relationships/theme" Target="../theme/theme9.xml"/><Relationship Id="rId2" Type="http://schemas.openxmlformats.org/officeDocument/2006/relationships/slideLayout" Target="../slideLayouts/slideLayout9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311760" y="744480"/>
            <a:ext cx="8520120" cy="20523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/>
          </a:bodyPr>
          <a:p>
            <a:pPr indent="0">
              <a:buNone/>
            </a:pPr>
            <a:r>
              <a:rPr b="0" lang="pt-BR" sz="52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5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ldNum" idx="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A209000-54F6-4A64-9CBC-F68B29530181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</p:sldLayoutIdLst>
</p:sldMaster>
</file>

<file path=ppt/slideMasters/slideMaster10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0"/>
            <a:ext cx="4571640" cy="5143320"/>
          </a:xfrm>
          <a:prstGeom prst="rect">
            <a:avLst/>
          </a:prstGeom>
          <a:solidFill>
            <a:schemeClr val="lt2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ctr">
            <a:no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endParaRPr b="0" lang="pt-BR" sz="1400" spc="-1" strike="noStrike">
              <a:solidFill>
                <a:srgbClr val="000000"/>
              </a:solidFill>
              <a:latin typeface="Arial"/>
              <a:ea typeface="Arial"/>
            </a:endParaRPr>
          </a:p>
        </p:txBody>
      </p:sp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265680" y="1233000"/>
            <a:ext cx="4044960" cy="1482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66889"/>
          </a:bodyPr>
          <a:p>
            <a:pPr indent="0">
              <a:buNone/>
            </a:pPr>
            <a:r>
              <a:rPr b="0" lang="pt-BR" sz="42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4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4939560" y="723960"/>
            <a:ext cx="3836520" cy="36946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87222" lnSpcReduction="1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sldNum" idx="10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0B572C21-0F01-4770-8339-CD315603AB2A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7" r:id="rId2"/>
  </p:sldLayoutIdLst>
</p:sldMaster>
</file>

<file path=ppt/slideMasters/slideMaster1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body"/>
          </p:nvPr>
        </p:nvSpPr>
        <p:spPr>
          <a:xfrm>
            <a:off x="311760" y="4230720"/>
            <a:ext cx="5998320" cy="6048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111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2"/>
          <p:cNvSpPr>
            <a:spLocks noGrp="1"/>
          </p:cNvSpPr>
          <p:nvPr>
            <p:ph type="sldNum" idx="11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5CB20CF-2D82-442A-954F-9584769840D6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3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9" r:id="rId2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311760" y="1106280"/>
            <a:ext cx="8520120" cy="19630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98341"/>
          </a:bodyPr>
          <a:p>
            <a:pPr indent="0" algn="ctr">
              <a:lnSpc>
                <a:spcPct val="100000"/>
              </a:lnSpc>
              <a:buNone/>
            </a:pPr>
            <a:r>
              <a:rPr b="0" lang="pt-BR" sz="12000" spc="-1" strike="noStrike">
                <a:solidFill>
                  <a:schemeClr val="dk1"/>
                </a:solidFill>
                <a:latin typeface="Arial"/>
                <a:ea typeface="Arial"/>
              </a:rPr>
              <a:t>xx%</a:t>
            </a:r>
            <a:endParaRPr b="0" lang="pt-BR" sz="1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311760" y="3152160"/>
            <a:ext cx="8520120" cy="1300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50000" lnSpcReduction="20000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sldNum" idx="2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6CCA6B2-99C9-4B05-B9D6-4E5C15A2DFC8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1" r:id="rId2"/>
  </p:sldLayoutIdLst>
</p:sldMaster>
</file>

<file path=ppt/slideMasters/slideMaster3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ldNum" idx="3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9A535E8B-F1C1-4DA9-A932-3379653BB8CF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3" r:id="rId2"/>
  </p:sldLayoutIdLst>
</p:sldMaster>
</file>

<file path=ppt/slideMasters/slideMaster4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311760" y="2151000"/>
            <a:ext cx="8520120" cy="841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 fontScale="87500"/>
          </a:bodyPr>
          <a:p>
            <a:pPr indent="0">
              <a:buNone/>
            </a:pPr>
            <a:r>
              <a:rPr b="0" lang="pt-BR" sz="36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36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sldNum" idx="4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1797F145-BD2B-4FF3-94A4-0D567442F747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5" r:id="rId2"/>
  </p:sldLayoutIdLst>
</p:sldMaster>
</file>

<file path=ppt/slideMasters/slideMaster5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852012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8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sldNum" idx="5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E6A91F00-72C0-4785-9A63-A4F11361C3C9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7" r:id="rId2"/>
  </p:sldLayoutIdLst>
</p:sldMaster>
</file>

<file path=ppt/slideMasters/slideMaster6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31176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832280" y="1152360"/>
            <a:ext cx="3999600" cy="341604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sldNum" idx="6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4DF1B00-1166-466F-948A-CB3E216AE13A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59" r:id="rId2"/>
  </p:sldLayoutIdLst>
</p:sldMaster>
</file>

<file path=ppt/slideMasters/slideMaster7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311760" y="444960"/>
            <a:ext cx="8520120" cy="57240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93550"/>
          </a:bodyPr>
          <a:p>
            <a:pPr indent="0">
              <a:buNone/>
            </a:pPr>
            <a:r>
              <a:rPr b="0" lang="pt-BR" sz="2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2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sldNum" idx="7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C4D9F63E-4186-4FF3-8D49-D4E6F5F7A5D3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1" r:id="rId2"/>
  </p:sldLayoutIdLst>
</p:sldMaster>
</file>

<file path=ppt/slideMasters/slideMaster8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311760" y="555480"/>
            <a:ext cx="2807640" cy="75528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b">
            <a:normAutofit fontScale="74970"/>
          </a:bodyPr>
          <a:p>
            <a:pPr indent="0">
              <a:buNone/>
            </a:pPr>
            <a:r>
              <a:rPr b="0" lang="pt-BR" sz="24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2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311760" y="1389600"/>
            <a:ext cx="2807640" cy="317916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t">
            <a:normAutofit fontScale="35861"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2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2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2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2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2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2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2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1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sldNum" idx="8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430EEF90-6272-4DF0-8E55-F6422D31F7C2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3" r:id="rId2"/>
  </p:sldLayoutIdLst>
</p:sldMaster>
</file>

<file path=ppt/slideMasters/slideMaster9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chemeClr val="lt1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90320" y="450000"/>
            <a:ext cx="6367320" cy="40903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p>
            <a:pPr indent="0">
              <a:buNone/>
            </a:pPr>
            <a:r>
              <a:rPr b="0" lang="pt-BR" sz="4800" spc="-1" strike="noStrike">
                <a:solidFill>
                  <a:srgbClr val="000000"/>
                </a:solidFill>
                <a:latin typeface="Arial"/>
              </a:rPr>
              <a:t>Clique para editar o formato do texto do título</a:t>
            </a:r>
            <a:endParaRPr b="0" lang="pt-BR" sz="4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sldNum" idx="9"/>
          </p:nvPr>
        </p:nvSpPr>
        <p:spPr>
          <a:xfrm>
            <a:off x="8472600" y="4663080"/>
            <a:ext cx="548280" cy="393120"/>
          </a:xfrm>
          <a:prstGeom prst="rect">
            <a:avLst/>
          </a:prstGeom>
          <a:noFill/>
          <a:ln w="0">
            <a:noFill/>
          </a:ln>
        </p:spPr>
        <p:txBody>
          <a:bodyPr lIns="91440" rIns="91440" tIns="91440" bIns="91440" anchor="ctr">
            <a:norm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pt-BR" sz="1000" spc="-1" strike="noStrike">
                <a:solidFill>
                  <a:schemeClr val="dk2"/>
                </a:solidFill>
                <a:latin typeface="Arial"/>
                <a:ea typeface="Arial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6281BD57-23BF-4567-A613-08A0A3F343D7}" type="slidenum">
              <a:rPr b="0" lang="pt-BR" sz="1000" spc="-1" strike="noStrike">
                <a:solidFill>
                  <a:schemeClr val="dk2"/>
                </a:solidFill>
                <a:latin typeface="Arial"/>
                <a:ea typeface="Arial"/>
              </a:rPr>
              <a:t>&lt;número&gt;</a:t>
            </a:fld>
            <a:endParaRPr b="0" lang="pt-BR" sz="10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Clique para editar o formato de texto dos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2.º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3.º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pt-BR" sz="1400" spc="-1" strike="noStrike">
                <a:solidFill>
                  <a:srgbClr val="000000"/>
                </a:solidFill>
                <a:latin typeface="Arial"/>
              </a:rPr>
              <a:t>4.º nível de tópicos</a:t>
            </a:r>
            <a:endParaRPr b="0" lang="pt-BR" sz="14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5.º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6.º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pt-BR" sz="2000" spc="-1" strike="noStrike">
                <a:solidFill>
                  <a:srgbClr val="000000"/>
                </a:solidFill>
                <a:latin typeface="Arial"/>
              </a:rPr>
              <a:t>7.º nível de tópicos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5" r:id="rId2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blipFill rotWithShape="0">
          <a:blip r:embed="rId1"/>
          <a:stretch/>
        </a:blip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54;p13"/>
          <p:cNvSpPr/>
          <p:nvPr/>
        </p:nvSpPr>
        <p:spPr>
          <a:xfrm>
            <a:off x="133920" y="772560"/>
            <a:ext cx="8877600" cy="487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pt-BR" sz="2000" spc="-1" strike="noStrike">
                <a:solidFill>
                  <a:srgbClr val="521d89"/>
                </a:solidFill>
                <a:latin typeface="Calibri"/>
                <a:ea typeface="Calibri"/>
              </a:rPr>
              <a:t>Texto</a:t>
            </a:r>
            <a:endParaRPr b="0" lang="pt-BR" sz="20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Google Shape;55;p13"/>
          <p:cNvSpPr/>
          <p:nvPr/>
        </p:nvSpPr>
        <p:spPr>
          <a:xfrm>
            <a:off x="133920" y="60480"/>
            <a:ext cx="8877600" cy="639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tIns="91440" bIns="91440" anchor="t">
            <a:spAutoFit/>
          </a:bodyPr>
          <a:p>
            <a:pPr>
              <a:lnSpc>
                <a:spcPct val="100000"/>
              </a:lnSpc>
              <a:tabLst>
                <a:tab algn="l" pos="0"/>
              </a:tabLst>
            </a:pPr>
            <a:r>
              <a:rPr b="1" lang="pt-BR" sz="3000" spc="-1" strike="noStrike">
                <a:solidFill>
                  <a:srgbClr val="521d89"/>
                </a:solidFill>
                <a:latin typeface="Calibri"/>
                <a:ea typeface="Calibri"/>
              </a:rPr>
              <a:t>Título</a:t>
            </a:r>
            <a:endParaRPr b="0" lang="pt-BR" sz="3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0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1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4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5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6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7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8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ppt/theme/theme9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 pitchFamily="0" charset="1"/>
        <a:ea typeface=""/>
        <a:cs typeface=""/>
      </a:majorFont>
      <a:minorFont>
        <a:latin typeface="Arial" pitchFamily="0" charset="1"/>
        <a:ea typeface=""/>
        <a:cs typeface="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tint val="100000"/>
                <a:shade val="100000"/>
              </a:schemeClr>
            </a:gs>
            <a:gs pos="100000">
              <a:schemeClr val="phClr">
                <a:tint val="50000"/>
                <a:shade val="100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</a:ln>
        <a:ln w="25400" cap="flat" cmpd="sng" algn="ctr">
          <a:prstDash val="solid"/>
        </a:ln>
        <a:ln w="38100" cap="flat" cmpd="sng" algn="ctr"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Application>LibreOffice/24.2.5.2$Windows_X86_64 LibreOffice_project/bffef4ea93e59bebbeaf7f431bb02b1a39ee8a59</Application>
  <AppVersion>15.0000</AppVersion>
  <Words>2</Words>
  <Paragraphs>2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Vanessa Stegani</dc:creator>
  <dc:description/>
  <dc:language>pt-BR</dc:language>
  <cp:lastModifiedBy/>
  <dcterms:modified xsi:type="dcterms:W3CDTF">2024-09-25T23:18:05Z</dcterms:modified>
  <cp:revision>3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otes">
    <vt:i4>1</vt:i4>
  </property>
  <property fmtid="{D5CDD505-2E9C-101B-9397-08002B2CF9AE}" pid="3" name="PresentationFormat">
    <vt:lpwstr>Apresentação na tela (16:9)</vt:lpwstr>
  </property>
  <property fmtid="{D5CDD505-2E9C-101B-9397-08002B2CF9AE}" pid="4" name="Slides">
    <vt:i4>1</vt:i4>
  </property>
</Properties>
</file>