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</p:sldMasterIdLst>
  <p:sldIdLst>
    <p:sldId id="256" r:id="rId13"/>
  </p:sldIdLst>
  <p:sldSz cx="9144000" cy="51435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" Target="slides/slide1.xml"/><Relationship Id="rId1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7C042583-4430-4C86-828B-B138BF4C84B4}" type="slidenum">
              <a:t>&lt;#&gt;</a:t>
            </a:fld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_TITLE_AND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0"/>
          </p:nvPr>
        </p:nvSpPr>
        <p:spPr/>
        <p:txBody>
          <a:bodyPr/>
          <a:p>
            <a:fld id="{B4026A86-7935-440E-A5AD-C6A5E61DC7E7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09441672-6B51-499B-BBEC-9F01BC97ED98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IG_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B82C2F7-B26E-4794-BA7B-B4C78637360B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2F0860A-71E8-4835-B518-FABC0F8F143A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B294EBDD-B81C-4096-97B4-E81FBB281FF8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14D825A-35A2-434B-B163-31547B31F8CE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9E2DD90-EB60-4015-929E-1E64EE0E943F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A18424F3-D771-4824-B5C9-F3F2D45DAB10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ONE_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0189F02B-24C5-4DAC-B3D3-F4550B62FC99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073BB1A7-4270-477E-A716-51033A94DCBF}" type="slidenum">
              <a:t>&lt;#&gt;</a:t>
            </a:fld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b">
            <a:normAutofit/>
          </a:bodyPr>
          <a:p>
            <a:pPr indent="0">
              <a:buNone/>
            </a:pPr>
            <a:r>
              <a:rPr b="0" lang="pt-BR" sz="52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5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1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pt-BR" sz="1000" spc="-1" strike="noStrike">
                <a:solidFill>
                  <a:schemeClr val="dk2"/>
                </a:solidFill>
                <a:latin typeface="Arial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4A209000-54F6-4A64-9CBC-F68B29530181}" type="slidenum">
              <a:rPr b="0" lang="pt-BR" sz="1000" spc="-1" strike="noStrike">
                <a:solidFill>
                  <a:schemeClr val="dk2"/>
                </a:solidFill>
                <a:latin typeface="Arial"/>
                <a:ea typeface="Arial"/>
              </a:rPr>
              <a:t>&lt;número&gt;</a:t>
            </a:fld>
            <a:endParaRPr b="0" lang="pt-BR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0"/>
            <a:ext cx="4571640" cy="5143320"/>
          </a:xfrm>
          <a:prstGeom prst="rect">
            <a:avLst/>
          </a:prstGeom>
          <a:solidFill>
            <a:schemeClr val="lt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pt-BR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265680" y="1233000"/>
            <a:ext cx="4044960" cy="1482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b">
            <a:normAutofit fontScale="66889"/>
          </a:bodyPr>
          <a:p>
            <a:pPr indent="0">
              <a:buNone/>
            </a:pPr>
            <a:r>
              <a:rPr b="0" lang="pt-BR" sz="42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939560" y="723960"/>
            <a:ext cx="3836520" cy="369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rmAutofit fontScale="87222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sldNum" idx="10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pt-BR" sz="1000" spc="-1" strike="noStrike">
                <a:solidFill>
                  <a:schemeClr val="dk2"/>
                </a:solidFill>
                <a:latin typeface="Arial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0B572C21-0F01-4770-8339-CD315603AB2A}" type="slidenum">
              <a:rPr b="0" lang="pt-BR" sz="1000" spc="-1" strike="noStrike">
                <a:solidFill>
                  <a:schemeClr val="dk2"/>
                </a:solidFill>
                <a:latin typeface="Arial"/>
                <a:ea typeface="Arial"/>
              </a:rPr>
              <a:t>&lt;número&gt;</a:t>
            </a:fld>
            <a:endParaRPr b="0" lang="pt-BR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body"/>
          </p:nvPr>
        </p:nvSpPr>
        <p:spPr>
          <a:xfrm>
            <a:off x="311760" y="4230720"/>
            <a:ext cx="5998320" cy="604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rmAutofit fontScale="1111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ldNum" idx="11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pt-BR" sz="1000" spc="-1" strike="noStrike">
                <a:solidFill>
                  <a:schemeClr val="dk2"/>
                </a:solidFill>
                <a:latin typeface="Arial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15CB20CF-2D82-442A-954F-9584769840D6}" type="slidenum">
              <a:rPr b="0" lang="pt-BR" sz="1000" spc="-1" strike="noStrike">
                <a:solidFill>
                  <a:schemeClr val="dk2"/>
                </a:solidFill>
                <a:latin typeface="Arial"/>
                <a:ea typeface="Arial"/>
              </a:rPr>
              <a:t>&lt;número&gt;</a:t>
            </a:fld>
            <a:endParaRPr b="0" lang="pt-BR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11760" y="1106280"/>
            <a:ext cx="8520120" cy="196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b">
            <a:normAutofit fontScale="98341"/>
          </a:bodyPr>
          <a:p>
            <a:pPr indent="0" algn="ctr">
              <a:lnSpc>
                <a:spcPct val="100000"/>
              </a:lnSpc>
              <a:buNone/>
            </a:pPr>
            <a:r>
              <a:rPr b="0" lang="pt-BR" sz="12000" spc="-1" strike="noStrike">
                <a:solidFill>
                  <a:schemeClr val="dk1"/>
                </a:solidFill>
                <a:latin typeface="Arial"/>
                <a:ea typeface="Arial"/>
              </a:rPr>
              <a:t>xx%</a:t>
            </a:r>
            <a:endParaRPr b="0" lang="pt-BR" sz="1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11760" y="3152160"/>
            <a:ext cx="8520120" cy="1300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rmAutofit fontScale="50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sldNum" idx="2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pt-BR" sz="1000" spc="-1" strike="noStrike">
                <a:solidFill>
                  <a:schemeClr val="dk2"/>
                </a:solidFill>
                <a:latin typeface="Arial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96CCA6B2-99C9-4B05-B9D6-4E5C15A2DFC8}" type="slidenum">
              <a:rPr b="0" lang="pt-BR" sz="1000" spc="-1" strike="noStrike">
                <a:solidFill>
                  <a:schemeClr val="dk2"/>
                </a:solidFill>
                <a:latin typeface="Arial"/>
                <a:ea typeface="Arial"/>
              </a:rPr>
              <a:t>&lt;número&gt;</a:t>
            </a:fld>
            <a:endParaRPr b="0" lang="pt-BR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ldNum" idx="3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pt-BR" sz="1000" spc="-1" strike="noStrike">
                <a:solidFill>
                  <a:schemeClr val="dk2"/>
                </a:solidFill>
                <a:latin typeface="Arial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9A535E8B-F1C1-4DA9-A932-3379653BB8CF}" type="slidenum">
              <a:rPr b="0" lang="pt-BR" sz="1000" spc="-1" strike="noStrike">
                <a:solidFill>
                  <a:schemeClr val="dk2"/>
                </a:solidFill>
                <a:latin typeface="Arial"/>
                <a:ea typeface="Arial"/>
              </a:rPr>
              <a:t>&lt;número&gt;</a:t>
            </a:fld>
            <a:endParaRPr b="0" lang="pt-BR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11760" y="2151000"/>
            <a:ext cx="8520120" cy="841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rmAutofit fontScale="87500"/>
          </a:bodyPr>
          <a:p>
            <a:pPr indent="0">
              <a:buNone/>
            </a:pPr>
            <a:r>
              <a:rPr b="0" lang="pt-BR" sz="36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ldNum" idx="4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pt-BR" sz="1000" spc="-1" strike="noStrike">
                <a:solidFill>
                  <a:schemeClr val="dk2"/>
                </a:solidFill>
                <a:latin typeface="Arial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1797F145-BD2B-4FF3-94A4-0D567442F747}" type="slidenum">
              <a:rPr b="0" lang="pt-BR" sz="1000" spc="-1" strike="noStrike">
                <a:solidFill>
                  <a:schemeClr val="dk2"/>
                </a:solidFill>
                <a:latin typeface="Arial"/>
                <a:ea typeface="Arial"/>
              </a:rPr>
              <a:t>&lt;número&gt;</a:t>
            </a:fld>
            <a:endParaRPr b="0" lang="pt-BR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rmAutofit fontScale="93550"/>
          </a:bodyPr>
          <a:p>
            <a:pPr indent="0">
              <a:buNone/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sldNum" idx="5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pt-BR" sz="1000" spc="-1" strike="noStrike">
                <a:solidFill>
                  <a:schemeClr val="dk2"/>
                </a:solidFill>
                <a:latin typeface="Arial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E6A91F00-72C0-4785-9A63-A4F11361C3C9}" type="slidenum">
              <a:rPr b="0" lang="pt-BR" sz="1000" spc="-1" strike="noStrike">
                <a:solidFill>
                  <a:schemeClr val="dk2"/>
                </a:solidFill>
                <a:latin typeface="Arial"/>
                <a:ea typeface="Arial"/>
              </a:rPr>
              <a:t>&lt;número&gt;</a:t>
            </a:fld>
            <a:endParaRPr b="0" lang="pt-BR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rmAutofit fontScale="93550"/>
          </a:bodyPr>
          <a:p>
            <a:pPr indent="0">
              <a:buNone/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3999600" cy="3416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832280" y="1152360"/>
            <a:ext cx="3999600" cy="3416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sldNum" idx="6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pt-BR" sz="1000" spc="-1" strike="noStrike">
                <a:solidFill>
                  <a:schemeClr val="dk2"/>
                </a:solidFill>
                <a:latin typeface="Arial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44DF1B00-1166-466F-948A-CB3E216AE13A}" type="slidenum">
              <a:rPr b="0" lang="pt-BR" sz="1000" spc="-1" strike="noStrike">
                <a:solidFill>
                  <a:schemeClr val="dk2"/>
                </a:solidFill>
                <a:latin typeface="Arial"/>
                <a:ea typeface="Arial"/>
              </a:rPr>
              <a:t>&lt;número&gt;</a:t>
            </a:fld>
            <a:endParaRPr b="0" lang="pt-BR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rmAutofit fontScale="93550"/>
          </a:bodyPr>
          <a:p>
            <a:pPr indent="0">
              <a:buNone/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sldNum" idx="7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pt-BR" sz="1000" spc="-1" strike="noStrike">
                <a:solidFill>
                  <a:schemeClr val="dk2"/>
                </a:solidFill>
                <a:latin typeface="Arial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C4D9F63E-4186-4FF3-8D49-D4E6F5F7A5D3}" type="slidenum">
              <a:rPr b="0" lang="pt-BR" sz="1000" spc="-1" strike="noStrike">
                <a:solidFill>
                  <a:schemeClr val="dk2"/>
                </a:solidFill>
                <a:latin typeface="Arial"/>
                <a:ea typeface="Arial"/>
              </a:rPr>
              <a:t>&lt;número&gt;</a:t>
            </a:fld>
            <a:endParaRPr b="0" lang="pt-BR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11760" y="555480"/>
            <a:ext cx="2807640" cy="755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b">
            <a:normAutofit fontScale="74970"/>
          </a:bodyPr>
          <a:p>
            <a:pPr indent="0">
              <a:buNone/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311760" y="1389600"/>
            <a:ext cx="2807640" cy="3179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rmAutofit fontScale="35861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2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2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2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2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2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2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2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2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12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2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12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2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sldNum" idx="8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pt-BR" sz="1000" spc="-1" strike="noStrike">
                <a:solidFill>
                  <a:schemeClr val="dk2"/>
                </a:solidFill>
                <a:latin typeface="Arial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430EEF90-6272-4DF0-8E55-F6422D31F7C2}" type="slidenum">
              <a:rPr b="0" lang="pt-BR" sz="1000" spc="-1" strike="noStrike">
                <a:solidFill>
                  <a:schemeClr val="dk2"/>
                </a:solidFill>
                <a:latin typeface="Arial"/>
                <a:ea typeface="Arial"/>
              </a:rPr>
              <a:t>&lt;número&gt;</a:t>
            </a:fld>
            <a:endParaRPr b="0" lang="pt-BR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90320" y="450000"/>
            <a:ext cx="6367320" cy="4090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rmAutofit/>
          </a:bodyPr>
          <a:p>
            <a:pPr indent="0">
              <a:buNone/>
            </a:pPr>
            <a:r>
              <a:rPr b="0" lang="pt-BR" sz="4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sldNum" idx="9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pt-BR" sz="1000" spc="-1" strike="noStrike">
                <a:solidFill>
                  <a:schemeClr val="dk2"/>
                </a:solidFill>
                <a:latin typeface="Arial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6281BD57-23BF-4567-A613-08A0A3F343D7}" type="slidenum">
              <a:rPr b="0" lang="pt-BR" sz="1000" spc="-1" strike="noStrike">
                <a:solidFill>
                  <a:schemeClr val="dk2"/>
                </a:solidFill>
                <a:latin typeface="Arial"/>
                <a:ea typeface="Arial"/>
              </a:rPr>
              <a:t>&lt;número&gt;</a:t>
            </a:fld>
            <a:endParaRPr b="0" lang="pt-BR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2.º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3.º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4.º nível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5.º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6.º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7.º nível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54;p13"/>
          <p:cNvSpPr/>
          <p:nvPr/>
        </p:nvSpPr>
        <p:spPr>
          <a:xfrm>
            <a:off x="133920" y="772560"/>
            <a:ext cx="8877600" cy="48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pt-BR" sz="2000" spc="-1" strike="noStrike">
                <a:solidFill>
                  <a:srgbClr val="521d89"/>
                </a:solidFill>
                <a:latin typeface="Calibri"/>
                <a:ea typeface="Calibri"/>
              </a:rPr>
              <a:t>Texto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Google Shape;55;p13"/>
          <p:cNvSpPr/>
          <p:nvPr/>
        </p:nvSpPr>
        <p:spPr>
          <a:xfrm>
            <a:off x="133920" y="60480"/>
            <a:ext cx="8877600" cy="63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pt-BR" sz="3000" spc="-1" strike="noStrike">
                <a:solidFill>
                  <a:srgbClr val="521d89"/>
                </a:solidFill>
                <a:latin typeface="Calibri"/>
                <a:ea typeface="Calibri"/>
              </a:rPr>
              <a:t>Título</a:t>
            </a:r>
            <a:endParaRPr b="0" lang="pt-BR" sz="3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Application>LibreOffice/24.2.5.2$Windows_X86_64 LibreOffice_project/bffef4ea93e59bebbeaf7f431bb02b1a39ee8a59</Application>
  <AppVersion>15.0000</AppVersion>
  <Words>2</Words>
  <Paragraphs>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Vanessa Stegani</dc:creator>
  <dc:description/>
  <dc:language>pt-BR</dc:language>
  <cp:lastModifiedBy/>
  <dcterms:modified xsi:type="dcterms:W3CDTF">2024-09-25T23:18:05Z</dcterms:modified>
  <cp:revision>3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Apresentação na tela (16:9)</vt:lpwstr>
  </property>
  <property fmtid="{D5CDD505-2E9C-101B-9397-08002B2CF9AE}" pid="4" name="Slides">
    <vt:i4>1</vt:i4>
  </property>
</Properties>
</file>