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32404050" cy="36004500"/>
  <p:notesSz cx="7010400" cy="92964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340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3" d="100"/>
          <a:sy n="23" d="100"/>
        </p:scale>
        <p:origin x="-1038" y="-72"/>
      </p:cViewPr>
      <p:guideLst>
        <p:guide orient="horz" pos="11340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970337" y="0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200" b="0" i="0" u="none" strike="noStrike" cap="none" baseline="0">
                <a:latin typeface="Calibri"/>
                <a:ea typeface="Calibri"/>
                <a:cs typeface="Calibri"/>
                <a:sym typeface="Calibri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936750" y="696913"/>
            <a:ext cx="31369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9" cy="41830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970337" y="8829675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>
                <a:latin typeface="Calibri"/>
                <a:ea typeface="Calibri"/>
                <a:cs typeface="Calibri"/>
                <a:sym typeface="Calibri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9286769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936750" y="696913"/>
            <a:ext cx="31369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9" cy="4183061"/>
          </a:xfrm>
          <a:prstGeom prst="rect">
            <a:avLst/>
          </a:prstGeom>
          <a:noFill/>
          <a:ln>
            <a:noFill/>
          </a:ln>
        </p:spPr>
        <p:txBody>
          <a:bodyPr lIns="93175" tIns="46575" rIns="93175" bIns="46575" anchor="t" anchorCtr="0">
            <a:noAutofit/>
          </a:bodyPr>
          <a:lstStyle/>
          <a:p>
            <a:endParaRPr/>
          </a:p>
        </p:txBody>
      </p:sp>
      <p:sp>
        <p:nvSpPr>
          <p:cNvPr id="81" name="Shape 81"/>
          <p:cNvSpPr txBox="1"/>
          <p:nvPr/>
        </p:nvSpPr>
        <p:spPr>
          <a:xfrm>
            <a:off x="3970337" y="8829675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lIns="93175" tIns="46575" rIns="93175" bIns="46575" anchor="b" anchorCtr="0">
            <a:noAutofit/>
          </a:bodyPr>
          <a:lstStyle/>
          <a:p>
            <a:pPr marL="0" marR="0" lvl="0" indent="0" algn="r" rtl="0"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86186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TitleAndTx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 rot="5400000">
            <a:off x="11778139" y="13156649"/>
            <a:ext cx="30720505" cy="72909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 rot="5400000">
            <a:off x="-3073716" y="6135771"/>
            <a:ext cx="30720505" cy="213326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106488" indent="-712788" algn="l" rtl="0"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0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398713" indent="-582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9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689350" indent="-450850" algn="l" rtl="0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7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5165725" indent="-498475" algn="l" rtl="0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642100" indent="-488950" algn="l" rtl="0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8118889" indent="-492538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595051" indent="-495500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1071212" indent="-498461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547374" indent="-501423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1621166" y="1442143"/>
            <a:ext cx="29161719" cy="60007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1621166" y="8401805"/>
            <a:ext cx="29161719" cy="237613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106488" indent="-712788" algn="l" rtl="0"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0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398713" indent="-582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9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689350" indent="-450850" algn="l" rtl="0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7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5165725" indent="-498475" algn="l" rtl="0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642100" indent="-488950" algn="l" rtl="0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8118889" indent="-492538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595051" indent="-495500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1071212" indent="-498461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547374" indent="-501423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ctrTitle"/>
          </p:nvPr>
        </p:nvSpPr>
        <p:spPr>
          <a:xfrm>
            <a:off x="2430304" y="11184734"/>
            <a:ext cx="27543441" cy="771763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4860607" y="20402550"/>
            <a:ext cx="22682835" cy="92011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206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03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476162" marR="0" indent="-2962" algn="ctr" rtl="0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9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952323" marR="0" indent="-5923" algn="ctr" rtl="0">
              <a:spcBef>
                <a:spcPts val="154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77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428485" marR="0" indent="-8885" algn="ctr" rtl="0"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65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904647" marR="0" indent="-11846" algn="ctr" rtl="0"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65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380807" marR="0" indent="-2107" algn="ctr" rtl="0">
              <a:spcBef>
                <a:spcPts val="1300"/>
              </a:spcBef>
              <a:buClr>
                <a:srgbClr val="888888"/>
              </a:buClr>
              <a:buFont typeface="Calibri"/>
              <a:buNone/>
              <a:defRPr sz="65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8856970" marR="0" indent="-5070" algn="ctr" rtl="0">
              <a:spcBef>
                <a:spcPts val="1300"/>
              </a:spcBef>
              <a:buClr>
                <a:srgbClr val="888888"/>
              </a:buClr>
              <a:buFont typeface="Calibri"/>
              <a:buNone/>
              <a:defRPr sz="65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333131" marR="0" indent="-8031" algn="ctr" rtl="0">
              <a:spcBef>
                <a:spcPts val="1300"/>
              </a:spcBef>
              <a:buClr>
                <a:srgbClr val="888888"/>
              </a:buClr>
              <a:buFont typeface="Calibri"/>
              <a:buNone/>
              <a:defRPr sz="65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1809293" marR="0" indent="-10993" algn="ctr" rtl="0">
              <a:spcBef>
                <a:spcPts val="1300"/>
              </a:spcBef>
              <a:buClr>
                <a:srgbClr val="888888"/>
              </a:buClr>
              <a:buFont typeface="Calibri"/>
              <a:buNone/>
              <a:defRPr sz="65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vert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1621166" y="1442143"/>
            <a:ext cx="29161719" cy="60007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 rot="5400000">
            <a:off x="4321334" y="5701637"/>
            <a:ext cx="23761383" cy="291617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106488" indent="-712788" algn="l" rtl="0"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0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398713" indent="-582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9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689350" indent="-450850" algn="l" rtl="0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7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5165725" indent="-498475" algn="l" rtl="0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642100" indent="-488950" algn="l" rtl="0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8118889" indent="-492538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595051" indent="-495500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1071212" indent="-498461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547374" indent="-501423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6351421" y="25203150"/>
            <a:ext cx="19442428" cy="2975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65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pic" idx="2"/>
          </p:nvPr>
        </p:nvSpPr>
        <p:spPr>
          <a:xfrm>
            <a:off x="6351421" y="3217069"/>
            <a:ext cx="19442428" cy="2160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buClr>
                <a:srgbClr val="898989"/>
              </a:buClr>
              <a:buFont typeface="Calibri"/>
              <a:buNone/>
              <a:defRPr sz="103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476162" marR="0" indent="-2962" algn="l" rtl="0">
              <a:buFont typeface="Arial"/>
              <a:buNone/>
              <a:defRPr sz="9000" b="0" i="0" u="none" strike="noStrike" cap="none" baseline="0"/>
            </a:lvl2pPr>
            <a:lvl3pPr marL="2952323" marR="0" indent="-5923" algn="l" rtl="0">
              <a:buFont typeface="Arial"/>
              <a:buNone/>
              <a:defRPr sz="7700" b="0" i="0" u="none" strike="noStrike" cap="none" baseline="0"/>
            </a:lvl3pPr>
            <a:lvl4pPr marL="4428485" marR="0" indent="-8885" algn="l" rtl="0">
              <a:buFont typeface="Arial"/>
              <a:buNone/>
              <a:defRPr sz="6500" b="0" i="0" u="none" strike="noStrike" cap="none" baseline="0"/>
            </a:lvl4pPr>
            <a:lvl5pPr marL="5904647" marR="0" indent="-11846" algn="l" rtl="0">
              <a:buFont typeface="Arial"/>
              <a:buNone/>
              <a:defRPr sz="6500" b="0" i="0" u="none" strike="noStrike" cap="none" baseline="0"/>
            </a:lvl5pPr>
            <a:lvl6pPr marL="7380807" marR="0" indent="-2107" algn="l" rtl="0">
              <a:buFont typeface="Arial"/>
              <a:buNone/>
              <a:defRPr sz="6500" b="0" i="0" u="none" strike="noStrike" cap="none" baseline="0"/>
            </a:lvl6pPr>
            <a:lvl7pPr marL="8856970" marR="0" indent="-5070" algn="l" rtl="0">
              <a:buFont typeface="Arial"/>
              <a:buNone/>
              <a:defRPr sz="6500" b="0" i="0" u="none" strike="noStrike" cap="none" baseline="0"/>
            </a:lvl7pPr>
            <a:lvl8pPr marL="10333131" marR="0" indent="-8031" algn="l" rtl="0">
              <a:buFont typeface="Arial"/>
              <a:buNone/>
              <a:defRPr sz="6500" b="0" i="0" u="none" strike="noStrike" cap="none" baseline="0"/>
            </a:lvl8pPr>
            <a:lvl9pPr marL="11809293" marR="0" indent="-10993" algn="l" rtl="0">
              <a:buFont typeface="Arial"/>
              <a:buNone/>
              <a:defRPr sz="6500" b="0" i="0" u="none" strike="noStrike" cap="none" baseline="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6351421" y="28178525"/>
            <a:ext cx="19442428" cy="4225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4500"/>
            </a:lvl1pPr>
            <a:lvl2pPr marL="1476162" indent="-2962" rtl="0">
              <a:buFont typeface="Calibri"/>
              <a:buNone/>
              <a:defRPr sz="3900"/>
            </a:lvl2pPr>
            <a:lvl3pPr marL="2952323" indent="-5923" rtl="0">
              <a:buFont typeface="Calibri"/>
              <a:buNone/>
              <a:defRPr sz="3200"/>
            </a:lvl3pPr>
            <a:lvl4pPr marL="4428485" indent="-8885" rtl="0">
              <a:buFont typeface="Calibri"/>
              <a:buNone/>
              <a:defRPr sz="2900"/>
            </a:lvl4pPr>
            <a:lvl5pPr marL="5904647" indent="-11846" rtl="0">
              <a:buFont typeface="Calibri"/>
              <a:buNone/>
              <a:defRPr sz="2900"/>
            </a:lvl5pPr>
            <a:lvl6pPr marL="7380807" indent="-2107" rtl="0">
              <a:buFont typeface="Calibri"/>
              <a:buNone/>
              <a:defRPr sz="2900"/>
            </a:lvl6pPr>
            <a:lvl7pPr marL="8856970" indent="-5070" rtl="0">
              <a:buFont typeface="Calibri"/>
              <a:buNone/>
              <a:defRPr sz="2900"/>
            </a:lvl7pPr>
            <a:lvl8pPr marL="10333131" indent="-8031" rtl="0">
              <a:buFont typeface="Calibri"/>
              <a:buNone/>
              <a:defRPr sz="2900"/>
            </a:lvl8pPr>
            <a:lvl9pPr marL="11809293" indent="-10993" rtl="0">
              <a:buFont typeface="Calibri"/>
              <a:buNone/>
              <a:defRPr sz="2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1620205" y="1433512"/>
            <a:ext cx="10660709" cy="61007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65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12669084" y="1433517"/>
            <a:ext cx="18114764" cy="3072884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10300"/>
            </a:lvl1pPr>
            <a:lvl2pPr rtl="0">
              <a:defRPr sz="9000"/>
            </a:lvl2pPr>
            <a:lvl3pPr rtl="0">
              <a:defRPr sz="7700"/>
            </a:lvl3pPr>
            <a:lvl4pPr rtl="0">
              <a:defRPr sz="6500"/>
            </a:lvl4pPr>
            <a:lvl5pPr rtl="0">
              <a:defRPr sz="6500"/>
            </a:lvl5pPr>
            <a:lvl6pPr rtl="0">
              <a:defRPr sz="6500"/>
            </a:lvl6pPr>
            <a:lvl7pPr rtl="0">
              <a:defRPr sz="6500"/>
            </a:lvl7pPr>
            <a:lvl8pPr rtl="0">
              <a:defRPr sz="6500"/>
            </a:lvl8pPr>
            <a:lvl9pPr rtl="0">
              <a:defRPr sz="65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1620205" y="7534279"/>
            <a:ext cx="10660709" cy="246280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4500"/>
            </a:lvl1pPr>
            <a:lvl2pPr marL="1476162" indent="-2962" rtl="0">
              <a:buFont typeface="Calibri"/>
              <a:buNone/>
              <a:defRPr sz="3900"/>
            </a:lvl2pPr>
            <a:lvl3pPr marL="2952323" indent="-5923" rtl="0">
              <a:buFont typeface="Calibri"/>
              <a:buNone/>
              <a:defRPr sz="3200"/>
            </a:lvl3pPr>
            <a:lvl4pPr marL="4428485" indent="-8885" rtl="0">
              <a:buFont typeface="Calibri"/>
              <a:buNone/>
              <a:defRPr sz="2900"/>
            </a:lvl4pPr>
            <a:lvl5pPr marL="5904647" indent="-11846" rtl="0">
              <a:buFont typeface="Calibri"/>
              <a:buNone/>
              <a:defRPr sz="2900"/>
            </a:lvl5pPr>
            <a:lvl6pPr marL="7380807" indent="-2107" rtl="0">
              <a:buFont typeface="Calibri"/>
              <a:buNone/>
              <a:defRPr sz="2900"/>
            </a:lvl6pPr>
            <a:lvl7pPr marL="8856970" indent="-5070" rtl="0">
              <a:buFont typeface="Calibri"/>
              <a:buNone/>
              <a:defRPr sz="2900"/>
            </a:lvl7pPr>
            <a:lvl8pPr marL="10333131" indent="-8031" rtl="0">
              <a:buFont typeface="Calibri"/>
              <a:buNone/>
              <a:defRPr sz="2900"/>
            </a:lvl8pPr>
            <a:lvl9pPr marL="11809293" indent="-10993" rtl="0">
              <a:buFont typeface="Calibri"/>
              <a:buNone/>
              <a:defRPr sz="2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621166" y="1442143"/>
            <a:ext cx="29161719" cy="60007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1621166" y="1442143"/>
            <a:ext cx="29161719" cy="60007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1620204" y="8059343"/>
            <a:ext cx="14317416" cy="33587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7700" b="1"/>
            </a:lvl1pPr>
            <a:lvl2pPr marL="1476162" indent="-2962" rtl="0">
              <a:buFont typeface="Calibri"/>
              <a:buNone/>
              <a:defRPr sz="6500" b="1"/>
            </a:lvl2pPr>
            <a:lvl3pPr marL="2952323" indent="-5923" rtl="0">
              <a:buFont typeface="Calibri"/>
              <a:buNone/>
              <a:defRPr sz="5800" b="1"/>
            </a:lvl3pPr>
            <a:lvl4pPr marL="4428485" indent="-8885" rtl="0">
              <a:buFont typeface="Calibri"/>
              <a:buNone/>
              <a:defRPr sz="5200" b="1"/>
            </a:lvl4pPr>
            <a:lvl5pPr marL="5904647" indent="-11846" rtl="0">
              <a:buFont typeface="Calibri"/>
              <a:buNone/>
              <a:defRPr sz="5200" b="1"/>
            </a:lvl5pPr>
            <a:lvl6pPr marL="7380807" indent="-2107" rtl="0">
              <a:buFont typeface="Calibri"/>
              <a:buNone/>
              <a:defRPr sz="5200" b="1"/>
            </a:lvl6pPr>
            <a:lvl7pPr marL="8856970" indent="-5070" rtl="0">
              <a:buFont typeface="Calibri"/>
              <a:buNone/>
              <a:defRPr sz="5200" b="1"/>
            </a:lvl7pPr>
            <a:lvl8pPr marL="10333131" indent="-8031" rtl="0">
              <a:buFont typeface="Calibri"/>
              <a:buNone/>
              <a:defRPr sz="5200" b="1"/>
            </a:lvl8pPr>
            <a:lvl9pPr marL="11809293" indent="-10993" rtl="0">
              <a:buFont typeface="Calibri"/>
              <a:buNone/>
              <a:defRPr sz="5200" b="1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1620204" y="11418093"/>
            <a:ext cx="14317416" cy="20744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7700"/>
            </a:lvl1pPr>
            <a:lvl2pPr rtl="0">
              <a:defRPr sz="6500"/>
            </a:lvl2pPr>
            <a:lvl3pPr rtl="0">
              <a:defRPr sz="5800"/>
            </a:lvl3pPr>
            <a:lvl4pPr rtl="0">
              <a:defRPr sz="5200"/>
            </a:lvl4pPr>
            <a:lvl5pPr rtl="0">
              <a:defRPr sz="5200"/>
            </a:lvl5pPr>
            <a:lvl6pPr rtl="0">
              <a:defRPr sz="5200"/>
            </a:lvl6pPr>
            <a:lvl7pPr rtl="0">
              <a:defRPr sz="5200"/>
            </a:lvl7pPr>
            <a:lvl8pPr rtl="0">
              <a:defRPr sz="5200"/>
            </a:lvl8pPr>
            <a:lvl9pPr rtl="0">
              <a:defRPr sz="5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3"/>
          </p:nvPr>
        </p:nvSpPr>
        <p:spPr>
          <a:xfrm>
            <a:off x="16460808" y="8059343"/>
            <a:ext cx="14323041" cy="33587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7700" b="1"/>
            </a:lvl1pPr>
            <a:lvl2pPr marL="1476162" indent="-2962" rtl="0">
              <a:buFont typeface="Calibri"/>
              <a:buNone/>
              <a:defRPr sz="6500" b="1"/>
            </a:lvl2pPr>
            <a:lvl3pPr marL="2952323" indent="-5923" rtl="0">
              <a:buFont typeface="Calibri"/>
              <a:buNone/>
              <a:defRPr sz="5800" b="1"/>
            </a:lvl3pPr>
            <a:lvl4pPr marL="4428485" indent="-8885" rtl="0">
              <a:buFont typeface="Calibri"/>
              <a:buNone/>
              <a:defRPr sz="5200" b="1"/>
            </a:lvl4pPr>
            <a:lvl5pPr marL="5904647" indent="-11846" rtl="0">
              <a:buFont typeface="Calibri"/>
              <a:buNone/>
              <a:defRPr sz="5200" b="1"/>
            </a:lvl5pPr>
            <a:lvl6pPr marL="7380807" indent="-2107" rtl="0">
              <a:buFont typeface="Calibri"/>
              <a:buNone/>
              <a:defRPr sz="5200" b="1"/>
            </a:lvl6pPr>
            <a:lvl7pPr marL="8856970" indent="-5070" rtl="0">
              <a:buFont typeface="Calibri"/>
              <a:buNone/>
              <a:defRPr sz="5200" b="1"/>
            </a:lvl7pPr>
            <a:lvl8pPr marL="10333131" indent="-8031" rtl="0">
              <a:buFont typeface="Calibri"/>
              <a:buNone/>
              <a:defRPr sz="5200" b="1"/>
            </a:lvl8pPr>
            <a:lvl9pPr marL="11809293" indent="-10993" rtl="0">
              <a:buFont typeface="Calibri"/>
              <a:buNone/>
              <a:defRPr sz="5200" b="1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4"/>
          </p:nvPr>
        </p:nvSpPr>
        <p:spPr>
          <a:xfrm>
            <a:off x="16460808" y="11418093"/>
            <a:ext cx="14323041" cy="20744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7700"/>
            </a:lvl1pPr>
            <a:lvl2pPr rtl="0">
              <a:defRPr sz="6500"/>
            </a:lvl2pPr>
            <a:lvl3pPr rtl="0">
              <a:defRPr sz="5800"/>
            </a:lvl3pPr>
            <a:lvl4pPr rtl="0">
              <a:defRPr sz="5200"/>
            </a:lvl4pPr>
            <a:lvl5pPr rtl="0">
              <a:defRPr sz="5200"/>
            </a:lvl5pPr>
            <a:lvl6pPr rtl="0">
              <a:defRPr sz="5200"/>
            </a:lvl6pPr>
            <a:lvl7pPr rtl="0">
              <a:defRPr sz="5200"/>
            </a:lvl7pPr>
            <a:lvl8pPr rtl="0">
              <a:defRPr sz="5200"/>
            </a:lvl8pPr>
            <a:lvl9pPr rtl="0"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Obj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1621166" y="1442143"/>
            <a:ext cx="29161719" cy="60007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1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1620202" y="8401052"/>
            <a:ext cx="14311788" cy="2376130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9000"/>
            </a:lvl1pPr>
            <a:lvl2pPr rtl="0">
              <a:defRPr sz="7700"/>
            </a:lvl2pPr>
            <a:lvl3pPr rtl="0">
              <a:defRPr sz="6500"/>
            </a:lvl3pPr>
            <a:lvl4pPr rtl="0">
              <a:defRPr sz="5800"/>
            </a:lvl4pPr>
            <a:lvl5pPr rtl="0">
              <a:defRPr sz="5800"/>
            </a:lvl5pPr>
            <a:lvl6pPr rtl="0">
              <a:defRPr sz="5800"/>
            </a:lvl6pPr>
            <a:lvl7pPr rtl="0">
              <a:defRPr sz="5800"/>
            </a:lvl7pPr>
            <a:lvl8pPr rtl="0">
              <a:defRPr sz="5800"/>
            </a:lvl8pPr>
            <a:lvl9pPr rtl="0">
              <a:defRPr sz="5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16472057" y="8401052"/>
            <a:ext cx="14311788" cy="2376130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9000"/>
            </a:lvl1pPr>
            <a:lvl2pPr rtl="0">
              <a:defRPr sz="7700"/>
            </a:lvl2pPr>
            <a:lvl3pPr rtl="0">
              <a:defRPr sz="6500"/>
            </a:lvl3pPr>
            <a:lvl4pPr rtl="0">
              <a:defRPr sz="5800"/>
            </a:lvl4pPr>
            <a:lvl5pPr rtl="0">
              <a:defRPr sz="5800"/>
            </a:lvl5pPr>
            <a:lvl6pPr rtl="0">
              <a:defRPr sz="5800"/>
            </a:lvl6pPr>
            <a:lvl7pPr rtl="0">
              <a:defRPr sz="5800"/>
            </a:lvl7pPr>
            <a:lvl8pPr rtl="0">
              <a:defRPr sz="5800"/>
            </a:lvl8pPr>
            <a:lvl9pPr rtl="0">
              <a:defRPr sz="5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Head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559697" y="23136228"/>
            <a:ext cx="27543441" cy="715089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12900" b="1" cap="small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2559697" y="15260245"/>
            <a:ext cx="27543441" cy="787598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rgbClr val="888888"/>
              </a:buClr>
              <a:buFont typeface="Calibri"/>
              <a:buNone/>
              <a:defRPr sz="6500">
                <a:solidFill>
                  <a:srgbClr val="888888"/>
                </a:solidFill>
              </a:defRPr>
            </a:lvl1pPr>
            <a:lvl2pPr marL="1476162" indent="-2962" rtl="0">
              <a:buClr>
                <a:srgbClr val="888888"/>
              </a:buClr>
              <a:buFont typeface="Calibri"/>
              <a:buNone/>
              <a:defRPr sz="5800">
                <a:solidFill>
                  <a:srgbClr val="888888"/>
                </a:solidFill>
              </a:defRPr>
            </a:lvl2pPr>
            <a:lvl3pPr marL="2952323" indent="-5923" rtl="0">
              <a:buClr>
                <a:srgbClr val="888888"/>
              </a:buClr>
              <a:buFont typeface="Calibri"/>
              <a:buNone/>
              <a:defRPr sz="5200">
                <a:solidFill>
                  <a:srgbClr val="888888"/>
                </a:solidFill>
              </a:defRPr>
            </a:lvl3pPr>
            <a:lvl4pPr marL="4428485" indent="-8885" rtl="0">
              <a:buClr>
                <a:srgbClr val="888888"/>
              </a:buClr>
              <a:buFont typeface="Calibri"/>
              <a:buNone/>
              <a:defRPr sz="4500">
                <a:solidFill>
                  <a:srgbClr val="888888"/>
                </a:solidFill>
              </a:defRPr>
            </a:lvl4pPr>
            <a:lvl5pPr marL="5904647" indent="-11846" rtl="0">
              <a:buClr>
                <a:srgbClr val="888888"/>
              </a:buClr>
              <a:buFont typeface="Calibri"/>
              <a:buNone/>
              <a:defRPr sz="4500">
                <a:solidFill>
                  <a:srgbClr val="888888"/>
                </a:solidFill>
              </a:defRPr>
            </a:lvl5pPr>
            <a:lvl6pPr marL="7380807" indent="-2107" rtl="0">
              <a:buClr>
                <a:srgbClr val="888888"/>
              </a:buClr>
              <a:buFont typeface="Calibri"/>
              <a:buNone/>
              <a:defRPr sz="4500">
                <a:solidFill>
                  <a:srgbClr val="888888"/>
                </a:solidFill>
              </a:defRPr>
            </a:lvl6pPr>
            <a:lvl7pPr marL="8856970" indent="-5070" rtl="0">
              <a:buClr>
                <a:srgbClr val="888888"/>
              </a:buClr>
              <a:buFont typeface="Calibri"/>
              <a:buNone/>
              <a:defRPr sz="4500">
                <a:solidFill>
                  <a:srgbClr val="888888"/>
                </a:solidFill>
              </a:defRPr>
            </a:lvl7pPr>
            <a:lvl8pPr marL="10333131" indent="-8031" rtl="0">
              <a:buClr>
                <a:srgbClr val="888888"/>
              </a:buClr>
              <a:buFont typeface="Calibri"/>
              <a:buNone/>
              <a:defRPr sz="4500">
                <a:solidFill>
                  <a:srgbClr val="888888"/>
                </a:solidFill>
              </a:defRPr>
            </a:lvl8pPr>
            <a:lvl9pPr marL="11809293" indent="-10993" rtl="0">
              <a:buClr>
                <a:srgbClr val="888888"/>
              </a:buClr>
              <a:buFont typeface="Calibri"/>
              <a:buNone/>
              <a:defRPr sz="45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1621166" y="1442143"/>
            <a:ext cx="29161719" cy="60007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14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1621166" y="8401805"/>
            <a:ext cx="29161719" cy="237613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106488" marR="0" indent="-712788" algn="l" rtl="0"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03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398713" marR="0" indent="-582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9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689350" marR="0" indent="-450850" algn="l" rtl="0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7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5165725" marR="0" indent="-498475" algn="l" rtl="0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6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642100" marR="0" indent="-488950" algn="l" rtl="0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6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8118889" marR="0" indent="-492538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595051" marR="0" indent="-495500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1071212" marR="0" indent="-498461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547374" marR="0" indent="-501423" algn="l" rtl="0">
              <a:spcBef>
                <a:spcPts val="1300"/>
              </a:spcBef>
              <a:buClr>
                <a:schemeClr val="dk1"/>
              </a:buClr>
              <a:buFont typeface="Arial"/>
              <a:buChar char="•"/>
              <a:defRPr sz="6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1621165" y="33371267"/>
            <a:ext cx="7559822" cy="1915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39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11071542" y="33371267"/>
            <a:ext cx="10260962" cy="1915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5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476162" marR="0" indent="-2962" algn="l" rtl="0">
              <a:defRPr sz="5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952323" marR="0" indent="-5923" algn="l" rtl="0">
              <a:defRPr sz="5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428485" marR="0" indent="-8885" algn="l" rtl="0">
              <a:defRPr sz="5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904647" marR="0" indent="-11846" algn="l" rtl="0">
              <a:defRPr sz="5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380807" marR="0" indent="-2107" algn="l" rtl="0">
              <a:defRPr sz="5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8856970" marR="0" indent="-5070" algn="l" rtl="0">
              <a:defRPr sz="5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333131" marR="0" indent="-8031" algn="l" rtl="0">
              <a:defRPr sz="5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1809293" marR="0" indent="-10993" algn="l" rtl="0">
              <a:defRPr sz="5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23223062" y="33371267"/>
            <a:ext cx="7559822" cy="1915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39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ctrTitle"/>
          </p:nvPr>
        </p:nvSpPr>
        <p:spPr>
          <a:xfrm>
            <a:off x="6336929" y="4536753"/>
            <a:ext cx="17785975" cy="2474755"/>
          </a:xfrm>
          <a:prstGeom prst="rect">
            <a:avLst/>
          </a:prstGeom>
          <a:noFill/>
          <a:ln>
            <a:noFill/>
          </a:ln>
        </p:spPr>
        <p:txBody>
          <a:bodyPr lIns="295225" tIns="147600" rIns="295225" bIns="1476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INSIRA O </a:t>
            </a:r>
            <a:r>
              <a:rPr lang="en-US" sz="8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TÍTULO DO SEU TRABALHO AQUI</a:t>
            </a:r>
            <a:endParaRPr lang="en-US" sz="8000" b="1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Shape 53"/>
          <p:cNvSpPr txBox="1"/>
          <p:nvPr/>
        </p:nvSpPr>
        <p:spPr>
          <a:xfrm>
            <a:off x="22509" y="7310956"/>
            <a:ext cx="32404050" cy="169886"/>
          </a:xfrm>
          <a:prstGeom prst="rect">
            <a:avLst/>
          </a:prstGeom>
          <a:solidFill>
            <a:srgbClr val="92D050"/>
          </a:solidFill>
          <a:ln w="25400" cap="rnd">
            <a:solidFill>
              <a:srgbClr val="92D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6" name="Shape 66"/>
          <p:cNvSpPr txBox="1"/>
          <p:nvPr/>
        </p:nvSpPr>
        <p:spPr>
          <a:xfrm>
            <a:off x="656822" y="7471280"/>
            <a:ext cx="30875974" cy="26538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Autores</a:t>
            </a:r>
            <a:endParaRPr lang="en-US" sz="3600" b="1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Orientador</a:t>
            </a:r>
            <a:endParaRPr lang="en-US" sz="3600" b="1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Curso</a:t>
            </a: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US" sz="3600" b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Instituição</a:t>
            </a:r>
            <a:endParaRPr lang="en-US" sz="3600" b="1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E-mail:</a:t>
            </a:r>
          </a:p>
          <a:p>
            <a:pPr marL="0" marR="0" lvl="0" indent="0" algn="ctr" rtl="0">
              <a:buClr>
                <a:schemeClr val="dk1"/>
              </a:buClr>
              <a:buSzPct val="25000"/>
              <a:buFont typeface="Calibri"/>
              <a:buNone/>
            </a:pPr>
            <a:endParaRPr lang="en-US" sz="3600" b="0" i="0" u="none" strike="noStrike" cap="none" baseline="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Shape 53"/>
          <p:cNvSpPr txBox="1"/>
          <p:nvPr/>
        </p:nvSpPr>
        <p:spPr>
          <a:xfrm>
            <a:off x="0" y="35212139"/>
            <a:ext cx="32349820" cy="792361"/>
          </a:xfrm>
          <a:prstGeom prst="rect">
            <a:avLst/>
          </a:prstGeom>
          <a:solidFill>
            <a:srgbClr val="92D050"/>
          </a:solidFill>
          <a:ln w="25400" cap="rnd">
            <a:solidFill>
              <a:srgbClr val="92D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4" name="CaixaDeTexto 33"/>
          <p:cNvSpPr txBox="1"/>
          <p:nvPr/>
        </p:nvSpPr>
        <p:spPr>
          <a:xfrm>
            <a:off x="1145896" y="10125086"/>
            <a:ext cx="2160227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b="1" dirty="0" smtClean="0">
                <a:latin typeface="Calibri" pitchFamily="34" charset="0"/>
              </a:rPr>
              <a:t>O conteúdo deverá conter:</a:t>
            </a:r>
          </a:p>
          <a:p>
            <a:r>
              <a:rPr lang="pt-BR" sz="5000" dirty="0" smtClean="0">
                <a:latin typeface="Calibri" pitchFamily="34" charset="0"/>
              </a:rPr>
              <a:t>Introdução</a:t>
            </a:r>
          </a:p>
          <a:p>
            <a:r>
              <a:rPr lang="pt-BR" sz="5000" dirty="0" smtClean="0">
                <a:latin typeface="Calibri" pitchFamily="34" charset="0"/>
              </a:rPr>
              <a:t>Objetivos</a:t>
            </a:r>
          </a:p>
          <a:p>
            <a:r>
              <a:rPr lang="pt-BR" sz="5000" dirty="0" smtClean="0">
                <a:latin typeface="Calibri" pitchFamily="34" charset="0"/>
              </a:rPr>
              <a:t>Metodologia  ou Materiais e Métodos</a:t>
            </a:r>
          </a:p>
          <a:p>
            <a:r>
              <a:rPr lang="pt-BR" sz="5000" dirty="0" smtClean="0">
                <a:latin typeface="Calibri" pitchFamily="34" charset="0"/>
              </a:rPr>
              <a:t>Resultados e Discussão</a:t>
            </a:r>
          </a:p>
          <a:p>
            <a:r>
              <a:rPr lang="pt-BR" sz="5000" dirty="0" smtClean="0">
                <a:latin typeface="Calibri" pitchFamily="34" charset="0"/>
              </a:rPr>
              <a:t>Conclusão ou Considerações Finais</a:t>
            </a:r>
          </a:p>
          <a:p>
            <a:endParaRPr lang="pt-BR" sz="3200" dirty="0">
              <a:latin typeface="Calibri" pitchFamily="34" charset="0"/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1512393" y="16202050"/>
            <a:ext cx="28803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b="1" dirty="0" smtClean="0">
                <a:latin typeface="Calibri" pitchFamily="34" charset="0"/>
              </a:rPr>
              <a:t>Recomendamos o uso de figuras, gráficos, tabelas - todos com legenda ou título.</a:t>
            </a:r>
          </a:p>
          <a:p>
            <a:r>
              <a:rPr lang="pt-BR" sz="5000" b="1" dirty="0" smtClean="0">
                <a:latin typeface="Calibri" pitchFamily="34" charset="0"/>
              </a:rPr>
              <a:t>A formatação  e disposição das informações do banner são de livre escolha do apresentador. </a:t>
            </a:r>
          </a:p>
          <a:p>
            <a:r>
              <a:rPr lang="pt-BR" sz="5000" b="1" dirty="0" smtClean="0">
                <a:latin typeface="Calibri" pitchFamily="34" charset="0"/>
              </a:rPr>
              <a:t>Mencionar apoio (CNPq, Fundação Araucária, IFPR)  ou bolsa de órgãos de fomento, quando for o caso.</a:t>
            </a:r>
            <a:endParaRPr lang="pt-BR" sz="5000" b="1" dirty="0">
              <a:latin typeface="Calibri" pitchFamily="34" charset="0"/>
            </a:endParaRPr>
          </a:p>
        </p:txBody>
      </p:sp>
      <p:sp>
        <p:nvSpPr>
          <p:cNvPr id="75" name="Shape 75"/>
          <p:cNvSpPr/>
          <p:nvPr/>
        </p:nvSpPr>
        <p:spPr>
          <a:xfrm>
            <a:off x="656821" y="4111321"/>
            <a:ext cx="5061077" cy="292494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3" name="CaixaDeTexto 2"/>
          <p:cNvSpPr txBox="1"/>
          <p:nvPr/>
        </p:nvSpPr>
        <p:spPr>
          <a:xfrm>
            <a:off x="22509" y="250"/>
            <a:ext cx="32381541" cy="3600986"/>
          </a:xfrm>
          <a:prstGeom prst="rect">
            <a:avLst/>
          </a:prstGeom>
          <a:solidFill>
            <a:srgbClr val="92D050"/>
          </a:solidFill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endParaRPr lang="pt-BR" sz="6000" dirty="0" smtClean="0">
              <a:solidFill>
                <a:schemeClr val="tx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pt-BR" sz="6000" dirty="0" smtClean="0">
                <a:solidFill>
                  <a:schemeClr val="tx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VI </a:t>
            </a:r>
            <a:r>
              <a:rPr lang="pt-BR" sz="6000" dirty="0" smtClean="0">
                <a:solidFill>
                  <a:schemeClr val="tx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SEMANA DE INTEGRAÇÃO DO IFPR-CAMPUS LONDRINA</a:t>
            </a:r>
          </a:p>
          <a:p>
            <a:pPr algn="ctr"/>
            <a:endParaRPr lang="pt-BR" sz="6000" dirty="0">
              <a:solidFill>
                <a:schemeClr val="tx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pt-BR" sz="4800" b="1" dirty="0" smtClean="0">
                <a:solidFill>
                  <a:schemeClr val="tx1"/>
                </a:solidFill>
              </a:rPr>
              <a:t>MOSTRA DE TRABALHOS DE ENSINO, PESQUISA, EXTENSÃO </a:t>
            </a:r>
            <a:r>
              <a:rPr lang="pt-BR" sz="4800" b="1" smtClean="0">
                <a:solidFill>
                  <a:schemeClr val="tx1"/>
                </a:solidFill>
              </a:rPr>
              <a:t>E </a:t>
            </a:r>
            <a:r>
              <a:rPr lang="pt-BR" sz="4800" b="1" smtClean="0">
                <a:solidFill>
                  <a:schemeClr val="tx1"/>
                </a:solidFill>
              </a:rPr>
              <a:t>CULTURAL</a:t>
            </a:r>
            <a:endParaRPr lang="pt-BR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Tema do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4F81BD"/>
      </a:accent4>
      <a:accent5>
        <a:srgbClr val="C0504D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103</Words>
  <Application>Microsoft Office PowerPoint</Application>
  <PresentationFormat>Personalizar</PresentationFormat>
  <Paragraphs>19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/>
      <vt:lpstr>INSIRA O TÍTULO DO SEU TRABALHO AQUI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– exemplo: EDUCAÇÃO PROFISSIONAL NA MODALIDADE EAD: A EXPERIÊNCIA DO E-TEC NO INSTITUTO FEDERAL DO PARANÁ – IFPR ...</dc:title>
  <dc:creator>VISITANTE</dc:creator>
  <cp:lastModifiedBy>Flavio</cp:lastModifiedBy>
  <cp:revision>28</cp:revision>
  <dcterms:modified xsi:type="dcterms:W3CDTF">2017-11-16T12:36:23Z</dcterms:modified>
</cp:coreProperties>
</file>