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287000" cx="18288000"/>
  <p:notesSz cx="6858000" cy="9144000"/>
  <p:embeddedFontLst>
    <p:embeddedFont>
      <p:font typeface="Open Sans SemiBold"/>
      <p:regular r:id="rId8"/>
      <p:bold r:id="rId9"/>
      <p:italic r:id="rId10"/>
      <p:boldItalic r:id="rId11"/>
    </p:embeddedFon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SemiBold-boldItalic.fntdata"/><Relationship Id="rId10" Type="http://schemas.openxmlformats.org/officeDocument/2006/relationships/font" Target="fonts/OpenSansSemiBold-italic.fntdata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SemiBold-bold.fntdata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OpenSans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0"/>
            <a:ext cx="18288000" cy="10287000"/>
          </a:xfrm>
          <a:custGeom>
            <a:rect b="b" l="l" r="r" t="t"/>
            <a:pathLst>
              <a:path extrusionOk="0" h="10287000" w="18288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-38877" l="0" r="0" t="-38887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13719077" y="5718077"/>
            <a:ext cx="4568923" cy="4568923"/>
          </a:xfrm>
          <a:custGeom>
            <a:rect b="b" l="l" r="r" t="t"/>
            <a:pathLst>
              <a:path extrusionOk="0" h="4568923" w="4568923">
                <a:moveTo>
                  <a:pt x="0" y="0"/>
                </a:moveTo>
                <a:lnTo>
                  <a:pt x="4568923" y="0"/>
                </a:lnTo>
                <a:lnTo>
                  <a:pt x="4568923" y="4568923"/>
                </a:lnTo>
                <a:lnTo>
                  <a:pt x="0" y="45689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16275174" y="310802"/>
            <a:ext cx="1756936" cy="2573150"/>
          </a:xfrm>
          <a:custGeom>
            <a:rect b="b" l="l" r="r" t="t"/>
            <a:pathLst>
              <a:path extrusionOk="0" h="2966167" w="2025286">
                <a:moveTo>
                  <a:pt x="0" y="0"/>
                </a:moveTo>
                <a:lnTo>
                  <a:pt x="2025286" y="0"/>
                </a:lnTo>
                <a:lnTo>
                  <a:pt x="2025286" y="2966167"/>
                </a:lnTo>
                <a:lnTo>
                  <a:pt x="0" y="29661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3"/>
          <p:cNvSpPr/>
          <p:nvPr/>
        </p:nvSpPr>
        <p:spPr>
          <a:xfrm>
            <a:off x="14414874" y="5980213"/>
            <a:ext cx="3177330" cy="3916586"/>
          </a:xfrm>
          <a:custGeom>
            <a:rect b="b" l="l" r="r" t="t"/>
            <a:pathLst>
              <a:path extrusionOk="0" h="3916586" w="3177330">
                <a:moveTo>
                  <a:pt x="0" y="0"/>
                </a:moveTo>
                <a:lnTo>
                  <a:pt x="3177330" y="0"/>
                </a:lnTo>
                <a:lnTo>
                  <a:pt x="3177330" y="3916586"/>
                </a:lnTo>
                <a:lnTo>
                  <a:pt x="0" y="39165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 txBox="1"/>
          <p:nvPr/>
        </p:nvSpPr>
        <p:spPr>
          <a:xfrm>
            <a:off x="990849" y="4250850"/>
            <a:ext cx="11878800" cy="11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500" u="none" cap="none" strike="noStrike">
                <a:solidFill>
                  <a:srgbClr val="292929"/>
                </a:solidFill>
                <a:latin typeface="Open Sans"/>
                <a:ea typeface="Open Sans"/>
                <a:cs typeface="Open Sans"/>
                <a:sym typeface="Open Sans"/>
              </a:rPr>
              <a:t>Inserir </a:t>
            </a:r>
            <a:r>
              <a:rPr b="1" i="0" lang="en-US" sz="7500" u="none" cap="none" strike="noStrike">
                <a:solidFill>
                  <a:srgbClr val="292929"/>
                </a:solidFill>
                <a:latin typeface="Open Sans"/>
                <a:ea typeface="Open Sans"/>
                <a:cs typeface="Open Sans"/>
                <a:sym typeface="Open Sans"/>
              </a:rPr>
              <a:t>um título</a:t>
            </a:r>
            <a:endParaRPr b="1" sz="75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2028850" y="5405258"/>
            <a:ext cx="95844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4099" u="none" cap="none" strike="noStrike">
                <a:solidFill>
                  <a:srgbClr val="292929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Inserir um subtítulo</a:t>
            </a:r>
            <a:endParaRPr sz="300"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608575"/>
            <a:ext cx="12024053" cy="257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6627350" y="555225"/>
            <a:ext cx="4190194" cy="870446"/>
          </a:xfrm>
          <a:custGeom>
            <a:rect b="b" l="l" r="r" t="t"/>
            <a:pathLst>
              <a:path extrusionOk="0" h="570784" w="2747668">
                <a:moveTo>
                  <a:pt x="0" y="0"/>
                </a:moveTo>
                <a:lnTo>
                  <a:pt x="2747668" y="0"/>
                </a:lnTo>
                <a:lnTo>
                  <a:pt x="2747668" y="570784"/>
                </a:lnTo>
                <a:lnTo>
                  <a:pt x="0" y="5707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4"/>
          <p:cNvSpPr txBox="1"/>
          <p:nvPr/>
        </p:nvSpPr>
        <p:spPr>
          <a:xfrm>
            <a:off x="0" y="1924975"/>
            <a:ext cx="18288000" cy="769500"/>
          </a:xfrm>
          <a:prstGeom prst="rect">
            <a:avLst/>
          </a:prstGeom>
          <a:solidFill>
            <a:srgbClr val="7DBD33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9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292929"/>
                </a:solidFill>
                <a:latin typeface="Open Sans"/>
                <a:ea typeface="Open Sans"/>
                <a:cs typeface="Open Sans"/>
                <a:sym typeface="Open Sans"/>
              </a:rPr>
              <a:t>Inseri</a:t>
            </a:r>
            <a:r>
              <a:rPr b="1" i="0" lang="en-US" sz="5000" u="none" cap="none" strike="noStrike">
                <a:solidFill>
                  <a:srgbClr val="292929"/>
                </a:solidFill>
                <a:latin typeface="Open Sans"/>
                <a:ea typeface="Open Sans"/>
                <a:cs typeface="Open Sans"/>
                <a:sym typeface="Open Sans"/>
              </a:rPr>
              <a:t>r</a:t>
            </a:r>
            <a:r>
              <a:rPr b="1" i="0" lang="en-US" sz="5000" u="none" cap="none" strike="noStrike">
                <a:solidFill>
                  <a:srgbClr val="292929"/>
                </a:solidFill>
                <a:latin typeface="Open Sans"/>
                <a:ea typeface="Open Sans"/>
                <a:cs typeface="Open Sans"/>
                <a:sym typeface="Open Sans"/>
              </a:rPr>
              <a:t> um título</a:t>
            </a:r>
            <a:endParaRPr b="1" sz="5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885750" y="3169775"/>
            <a:ext cx="16487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3000" u="none" cap="none" strike="noStrike">
                <a:solidFill>
                  <a:srgbClr val="292929"/>
                </a:solidFill>
              </a:rPr>
              <a:t>Inserir </a:t>
            </a:r>
            <a:r>
              <a:rPr lang="en-US" sz="3000">
                <a:solidFill>
                  <a:srgbClr val="292929"/>
                </a:solidFill>
              </a:rPr>
              <a:t>um texto</a:t>
            </a:r>
            <a:endParaRPr sz="3000"/>
          </a:p>
        </p:txBody>
      </p:sp>
      <p:pic>
        <p:nvPicPr>
          <p:cNvPr id="98" name="Google Shape;9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7950" y="314175"/>
            <a:ext cx="6032225" cy="12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