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43200625" cx="323992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iW6ZM2VmkDUaecbaO5HOrQPTVQ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4"/>
              <a:buFont typeface="Calibri"/>
              <a:buNone/>
              <a:defRPr sz="1594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4"/>
              <a:buFont typeface="Calibri"/>
              <a:buNone/>
              <a:defRPr sz="1594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4"/>
              <a:buFont typeface="Calibri"/>
              <a:buNone/>
              <a:defRPr sz="850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/>
          <p:nvPr>
            <p:ph idx="2" type="pic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indent="-228600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indent="-228600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indent="-228600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indent="-228600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indent="-2286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indent="-2286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indent="-2286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indent="-2286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4"/>
              <a:buFont typeface="Calibri"/>
              <a:buNone/>
              <a:defRPr sz="850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68604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indent="-701103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indent="-633603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indent="-566102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indent="-566102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indent="-566102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indent="-566102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indent="-566102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indent="-566102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indent="-228600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indent="-228600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indent="-228600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indent="-228600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indent="-2286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indent="-2286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indent="-2286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indent="-2286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1pPr>
            <a:lvl2pPr indent="-228600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b="1" sz="5315"/>
            </a:lvl2pPr>
            <a:lvl3pPr indent="-228600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b="1" sz="4783"/>
            </a:lvl3pPr>
            <a:lvl4pPr indent="-228600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4pPr>
            <a:lvl5pPr indent="-228600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5pPr>
            <a:lvl6pPr indent="-2286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6pPr>
            <a:lvl7pPr indent="-2286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7pPr>
            <a:lvl8pPr indent="-2286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8pPr>
            <a:lvl9pPr indent="-2286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3" type="body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1pPr>
            <a:lvl2pPr indent="-228600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b="1" sz="5315"/>
            </a:lvl2pPr>
            <a:lvl3pPr indent="-228600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b="1" sz="4783"/>
            </a:lvl3pPr>
            <a:lvl4pPr indent="-228600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4pPr>
            <a:lvl5pPr indent="-228600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5pPr>
            <a:lvl6pPr indent="-2286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6pPr>
            <a:lvl7pPr indent="-2286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7pPr>
            <a:lvl8pPr indent="-2286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8pPr>
            <a:lvl9pPr indent="-2286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b="1" sz="4252"/>
            </a:lvl9pPr>
          </a:lstStyle>
          <a:p/>
        </p:txBody>
      </p:sp>
      <p:sp>
        <p:nvSpPr>
          <p:cNvPr id="57" name="Google Shape;57;p10"/>
          <p:cNvSpPr txBox="1"/>
          <p:nvPr>
            <p:ph idx="4" type="body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93"/>
              <a:buFont typeface="Calibri"/>
              <a:buNone/>
              <a:defRPr b="0" i="0" sz="116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01103" lvl="0" marL="457200" marR="0" rtl="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7441"/>
              <a:buFont typeface="Arial"/>
              <a:buChar char="•"/>
              <a:defRPr b="0" i="0" sz="744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3603" lvl="1" marL="914400" marR="0" rtl="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66102" lvl="2" marL="1371600" marR="0" rtl="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Font typeface="Arial"/>
              <a:buChar char="•"/>
              <a:defRPr b="0" i="0" sz="53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2320" lvl="3" marL="1828800" marR="0" rtl="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b="0" i="0" sz="4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2320" lvl="4" marL="2286000" marR="0" rtl="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b="0" i="0" sz="4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2320" lvl="5" marL="2743200" marR="0" rtl="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b="0" i="0" sz="4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2320" lvl="6" marL="3200400" marR="0" rtl="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b="0" i="0" sz="4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2320" lvl="7" marL="3657600" marR="0" rtl="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b="0" i="0" sz="4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2320" lvl="8" marL="4114800" marR="0" rtl="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b="0" i="0" sz="47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b="0" i="0" sz="31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535425" y="6219263"/>
            <a:ext cx="27023700" cy="4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b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 do Autor 1 – </a:t>
            </a:r>
            <a:r>
              <a:rPr lang="en-US" sz="5000">
                <a:solidFill>
                  <a:schemeClr val="dk1"/>
                </a:solidFill>
              </a:rPr>
              <a:t>Instituição,</a:t>
            </a:r>
            <a:r>
              <a:rPr b="0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e-mail; Nome do Autor 2 – Instituição, e-mail</a:t>
            </a:r>
            <a:endParaRPr b="1" i="1" sz="5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br>
              <a:rPr b="1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Palavras-Chave: 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936663" y="11482825"/>
            <a:ext cx="15263700" cy="299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Texto.Texto.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Desenvolvimento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Texto.Texto.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548838" y="11559025"/>
            <a:ext cx="14913900" cy="297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Texto.Texto.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Referências (Normas da ABNT)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Texto.Texto. Texto. Texto. Texto. Texto. Texto. Texto. Texto. Texto. Texto. Texto. Texto. Texto. Texto. Texto. Texto. Texto. Texto. Texto. Texto. Texto. Texto. Texto. Texto. Texto. Texto. Texto. Texto. Texto. Texto. Texto.Texto.Texto.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 Texto.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32399273" cy="5394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2021-10-20T15:04:34Z</dcterms:created>
  <dc:creator>Biankini</dc:creator>
</cp:coreProperties>
</file>