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7F0B"/>
    <a:srgbClr val="8FB00F"/>
    <a:srgbClr val="8EB00F"/>
    <a:srgbClr val="4B6B47"/>
    <a:srgbClr val="4C66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30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054" y="2347943"/>
            <a:ext cx="7065818" cy="1630763"/>
          </a:xfrm>
        </p:spPr>
        <p:txBody>
          <a:bodyPr anchor="b">
            <a:normAutofit/>
          </a:bodyPr>
          <a:lstStyle>
            <a:lvl1pPr algn="r">
              <a:defRPr sz="4800" b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8447" y="4117574"/>
            <a:ext cx="6234545" cy="1028097"/>
          </a:xfrm>
        </p:spPr>
        <p:txBody>
          <a:bodyPr/>
          <a:lstStyle>
            <a:lvl1pPr marL="0" indent="0" algn="r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FAD1-7A98-4581-80F9-534CF44669EC}" type="datetimeFigureOut">
              <a:rPr lang="pt-BR" smtClean="0"/>
              <a:pPr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52EB3-3F76-412B-85DD-B36E87F4E3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535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69348"/>
            <a:ext cx="7886700" cy="905377"/>
          </a:xfrm>
        </p:spPr>
        <p:txBody>
          <a:bodyPr rIns="360000">
            <a:normAutofit/>
          </a:bodyPr>
          <a:lstStyle>
            <a:lvl1pPr algn="r">
              <a:defRPr sz="3600">
                <a:solidFill>
                  <a:srgbClr val="4B6B47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95644"/>
            <a:ext cx="7886700" cy="3596148"/>
          </a:xfrm>
        </p:spPr>
        <p:txBody>
          <a:bodyPr lIns="360000" rIns="36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CaixaDeTexto 6"/>
          <p:cNvSpPr txBox="1"/>
          <p:nvPr userDrawn="1"/>
        </p:nvSpPr>
        <p:spPr>
          <a:xfrm>
            <a:off x="2599953" y="6312493"/>
            <a:ext cx="5535518" cy="366424"/>
          </a:xfrm>
          <a:prstGeom prst="rect">
            <a:avLst/>
          </a:prstGeom>
          <a:noFill/>
        </p:spPr>
        <p:txBody>
          <a:bodyPr wrap="square" tIns="90000" bIns="90000" rtlCol="0" anchor="ctr" anchorCtr="0">
            <a:spAutoFit/>
          </a:bodyPr>
          <a:lstStyle/>
          <a:p>
            <a:pPr algn="ctr"/>
            <a:r>
              <a:rPr lang="pt-BR" sz="1200" dirty="0" smtClean="0">
                <a:solidFill>
                  <a:srgbClr val="667F0B"/>
                </a:solidFill>
                <a:latin typeface="+mn-lt"/>
              </a:rPr>
              <a:t>IFPR Pinhais - 3ª Mostra de Produção Científica da Educação Profissional e Tecnológica</a:t>
            </a:r>
            <a:endParaRPr lang="pt-BR" sz="1200" dirty="0">
              <a:solidFill>
                <a:srgbClr val="667F0B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173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FAD1-7A98-4581-80F9-534CF44669EC}" type="datetimeFigureOut">
              <a:rPr lang="pt-BR" smtClean="0"/>
              <a:pPr/>
              <a:t>13/06/2017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2EB3-3F76-412B-85DD-B36E87F4E32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365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pt-BR" dirty="0" smtClean="0"/>
              <a:t>Inserir título do 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pt-BR" dirty="0" smtClean="0"/>
              <a:t>Inserir nome dos autores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1835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Demais slides...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Conteúdo dos slides...</a:t>
            </a:r>
          </a:p>
          <a:p>
            <a:r>
              <a:rPr lang="pt-BR" dirty="0" smtClean="0"/>
              <a:t>...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1699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16</Words>
  <Application>Microsoft Office PowerPoint</Application>
  <PresentationFormat>Apresentação na tela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Inserir título do trabalho</vt:lpstr>
      <vt:lpstr>Demais slides...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Tieppo</dc:creator>
  <cp:lastModifiedBy>Gledson Bianconi</cp:lastModifiedBy>
  <cp:revision>3</cp:revision>
  <dcterms:created xsi:type="dcterms:W3CDTF">2017-06-13T13:33:17Z</dcterms:created>
  <dcterms:modified xsi:type="dcterms:W3CDTF">2017-06-13T19:12:30Z</dcterms:modified>
</cp:coreProperties>
</file>