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4"/>
  </p:notesMasterIdLst>
  <p:sldIdLst>
    <p:sldId id="256" r:id="rId3"/>
  </p:sldIdLst>
  <p:sldSz cx="32399288" cy="43200638"/>
  <p:notesSz cx="7008813" cy="9294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0C3"/>
    <a:srgbClr val="5C0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3"/>
  </p:normalViewPr>
  <p:slideViewPr>
    <p:cSldViewPr snapToGrid="0">
      <p:cViewPr>
        <p:scale>
          <a:sx n="25" d="100"/>
          <a:sy n="25" d="100"/>
        </p:scale>
        <p:origin x="762" y="18"/>
      </p:cViewPr>
      <p:guideLst>
        <p:guide orient="horz" pos="2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008812" cy="9294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008812" cy="9294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008812" cy="9294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2274887" y="812800"/>
            <a:ext cx="3001962" cy="4002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/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4" name="Google Shape;94;p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5" name="Google Shape;95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6" name="Google Shape;96;p1:notes"/>
          <p:cNvSpPr txBox="1"/>
          <p:nvPr/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:notes"/>
          <p:cNvSpPr/>
          <p:nvPr/>
        </p:nvSpPr>
        <p:spPr>
          <a:xfrm>
            <a:off x="3970337" y="8829675"/>
            <a:ext cx="3036887" cy="465137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812800"/>
            <a:ext cx="3001962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2430106" y="13421742"/>
            <a:ext cx="27532728" cy="92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4200"/>
              <a:buFont typeface="Arial"/>
              <a:buNone/>
              <a:defRPr sz="4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aFOms3AWx5cMhAYdeMcVfEHCPAQ2YcVZYokUYmJ8sGO6brKKZLeQVZQ4xswfVCL5z0VPJ7pwAbnbuzlOc_At2psQlmRk1PNisLL2ZRSocE42daeKU02uJLEmdCvWio7WHm1nzpIJukiFCoDZ5apqo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471443"/>
            <a:ext cx="31635176" cy="5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01;p15"/>
          <p:cNvSpPr/>
          <p:nvPr/>
        </p:nvSpPr>
        <p:spPr>
          <a:xfrm>
            <a:off x="16042561" y="29493811"/>
            <a:ext cx="15690000" cy="1110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15919657" y="22409662"/>
            <a:ext cx="15690000" cy="1110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316850" y="10275575"/>
            <a:ext cx="14103300" cy="1110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5959550" y="10275575"/>
            <a:ext cx="15488700" cy="1110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316850" y="20022513"/>
            <a:ext cx="14103300" cy="1110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868600"/>
            <a:ext cx="32399287" cy="2363787"/>
          </a:xfrm>
          <a:prstGeom prst="rect">
            <a:avLst/>
          </a:prstGeom>
          <a:solidFill>
            <a:srgbClr val="5A00C3"/>
          </a:solidFill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-3241675" y="0"/>
            <a:ext cx="38881050" cy="603250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-3241675" y="6480175"/>
            <a:ext cx="38881050" cy="204787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550" cap="sq" cmpd="sng">
            <a:solidFill>
              <a:srgbClr val="92D05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-3241675" y="40868600"/>
            <a:ext cx="38815962" cy="2332037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550" cap="sq" cmpd="sng">
            <a:solidFill>
              <a:srgbClr val="92D05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7812087" y="1103312"/>
            <a:ext cx="17888100" cy="234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5200" b="1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5200" b="1" dirty="0" smtClean="0"/>
              <a:t>TÍTULO DO TRABALHO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5200" b="1" dirty="0" smtClean="0"/>
              <a:t>FONTE ARIAL 52 EM NEGRITO</a:t>
            </a:r>
            <a:endParaRPr sz="5200" dirty="0"/>
          </a:p>
        </p:txBody>
      </p:sp>
      <p:sp>
        <p:nvSpPr>
          <p:cNvPr id="111" name="Google Shape;111;p15"/>
          <p:cNvSpPr txBox="1"/>
          <p:nvPr/>
        </p:nvSpPr>
        <p:spPr>
          <a:xfrm>
            <a:off x="1077912" y="6518275"/>
            <a:ext cx="30315000" cy="220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spAutoFit/>
          </a:bodyPr>
          <a:lstStyle/>
          <a:p>
            <a:pPr lvl="0" algn="ctr">
              <a:lnSpc>
                <a:spcPct val="93000"/>
              </a:lnSpc>
              <a:buSzPts val="4300"/>
            </a:pPr>
            <a:r>
              <a:rPr lang="pt-BR" sz="4300" b="1" dirty="0">
                <a:latin typeface="Calibri"/>
                <a:ea typeface="Calibri"/>
                <a:cs typeface="Calibri"/>
                <a:sym typeface="Calibri"/>
              </a:rPr>
              <a:t>Nome do(s) autor(es) / e-mail do(s) autor(es)</a:t>
            </a:r>
            <a:r>
              <a:rPr lang="pt-BR" sz="43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300" b="1" dirty="0"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pt-BR" sz="4300" b="1" dirty="0" smtClean="0">
                <a:latin typeface="Calibri"/>
                <a:ea typeface="Calibri"/>
                <a:cs typeface="Calibri"/>
                <a:sym typeface="Calibri"/>
              </a:rPr>
              <a:t>Campus Pinhais</a:t>
            </a:r>
            <a:endParaRPr lang="pt-BR" sz="43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3000"/>
              </a:lnSpc>
              <a:buSzPts val="4300"/>
            </a:pPr>
            <a:r>
              <a:rPr lang="pt-BR" sz="4300" b="1" dirty="0">
                <a:latin typeface="Calibri"/>
                <a:ea typeface="Calibri"/>
                <a:cs typeface="Calibri"/>
                <a:sym typeface="Calibri"/>
              </a:rPr>
              <a:t>Nome orientador / e-mail orientador / </a:t>
            </a:r>
            <a:r>
              <a:rPr lang="pt-BR" sz="4300" b="1" dirty="0" smtClean="0">
                <a:latin typeface="Calibri"/>
                <a:ea typeface="Calibri"/>
                <a:cs typeface="Calibri"/>
                <a:sym typeface="Calibri"/>
              </a:rPr>
              <a:t>Campus Pinhais</a:t>
            </a:r>
            <a:endParaRPr lang="pt-BR" sz="43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</a:pPr>
            <a:endParaRPr sz="43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89612"/>
            <a:ext cx="32399287" cy="288925"/>
          </a:xfrm>
          <a:prstGeom prst="rect">
            <a:avLst/>
          </a:prstGeom>
          <a:solidFill>
            <a:srgbClr val="5C00DA"/>
          </a:solidFill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2399287" cy="287337"/>
          </a:xfrm>
          <a:prstGeom prst="rect">
            <a:avLst/>
          </a:prstGeom>
          <a:solidFill>
            <a:srgbClr val="5C00DA"/>
          </a:solidFill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077900" y="9591675"/>
            <a:ext cx="14428800" cy="2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 smtClean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US" sz="57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57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/>
          </a:p>
          <a:p>
            <a:pPr lvl="0" algn="just">
              <a:lnSpc>
                <a:spcPct val="98000"/>
              </a:lnSpc>
              <a:buClr>
                <a:schemeClr val="dk1"/>
              </a:buClr>
              <a:buSzPts val="1100"/>
            </a:pPr>
            <a:r>
              <a:rPr lang="en-US" sz="4500" dirty="0"/>
              <a:t>Lorem ipsum dolor sit </a:t>
            </a:r>
            <a:r>
              <a:rPr lang="en-US" sz="4500" dirty="0" err="1"/>
              <a:t>amet</a:t>
            </a:r>
            <a:r>
              <a:rPr lang="en-US" sz="4500" dirty="0"/>
              <a:t>, </a:t>
            </a:r>
            <a:r>
              <a:rPr lang="en-US" sz="4500" dirty="0" err="1"/>
              <a:t>consectetur</a:t>
            </a:r>
            <a:r>
              <a:rPr lang="en-US" sz="4500" dirty="0"/>
              <a:t> </a:t>
            </a:r>
            <a:r>
              <a:rPr lang="en-US" sz="4500" dirty="0" err="1"/>
              <a:t>adipiscing</a:t>
            </a:r>
            <a:r>
              <a:rPr lang="en-US" sz="4500" dirty="0"/>
              <a:t> </a:t>
            </a:r>
            <a:r>
              <a:rPr lang="en-US" sz="4500" dirty="0" err="1"/>
              <a:t>elit</a:t>
            </a:r>
            <a:r>
              <a:rPr lang="en-US" sz="4500" dirty="0"/>
              <a:t>. </a:t>
            </a:r>
            <a:r>
              <a:rPr lang="en-US" sz="4500" dirty="0" err="1"/>
              <a:t>Nullam</a:t>
            </a:r>
            <a:r>
              <a:rPr lang="en-US" sz="4500" dirty="0"/>
              <a:t> </a:t>
            </a:r>
            <a:r>
              <a:rPr lang="en-US" sz="4500" dirty="0" err="1"/>
              <a:t>fringilla</a:t>
            </a:r>
            <a:r>
              <a:rPr lang="en-US" sz="4500" dirty="0"/>
              <a:t> </a:t>
            </a:r>
            <a:r>
              <a:rPr lang="en-US" sz="4500" dirty="0" err="1"/>
              <a:t>arcu</a:t>
            </a:r>
            <a:r>
              <a:rPr lang="en-US" sz="4500" dirty="0"/>
              <a:t> vitae ligula </a:t>
            </a:r>
            <a:r>
              <a:rPr lang="en-US" sz="4500" dirty="0" err="1"/>
              <a:t>volutpat</a:t>
            </a:r>
            <a:r>
              <a:rPr lang="en-US" sz="4500" dirty="0"/>
              <a:t>, ac </a:t>
            </a:r>
            <a:r>
              <a:rPr lang="en-US" sz="4500" dirty="0" err="1"/>
              <a:t>mattis</a:t>
            </a:r>
            <a:r>
              <a:rPr lang="en-US" sz="4500" dirty="0"/>
              <a:t> </a:t>
            </a:r>
            <a:r>
              <a:rPr lang="en-US" sz="4500" dirty="0" err="1"/>
              <a:t>odio</a:t>
            </a:r>
            <a:r>
              <a:rPr lang="en-US" sz="4500" dirty="0"/>
              <a:t> </a:t>
            </a:r>
            <a:r>
              <a:rPr lang="en-US" sz="4500" dirty="0" err="1"/>
              <a:t>suscipit</a:t>
            </a:r>
            <a:r>
              <a:rPr lang="en-US" sz="4500" dirty="0"/>
              <a:t>. </a:t>
            </a:r>
            <a:r>
              <a:rPr lang="en-US" sz="4500" dirty="0" err="1"/>
              <a:t>Sed</a:t>
            </a:r>
            <a:r>
              <a:rPr lang="en-US" sz="4500" dirty="0"/>
              <a:t> </a:t>
            </a:r>
            <a:r>
              <a:rPr lang="en-US" sz="4500" dirty="0" err="1"/>
              <a:t>auctor</a:t>
            </a:r>
            <a:r>
              <a:rPr lang="en-US" sz="4500" dirty="0"/>
              <a:t> </a:t>
            </a:r>
            <a:r>
              <a:rPr lang="en-US" sz="4500" dirty="0" err="1"/>
              <a:t>leo</a:t>
            </a:r>
            <a:r>
              <a:rPr lang="en-US" sz="4500" dirty="0"/>
              <a:t> </a:t>
            </a:r>
            <a:r>
              <a:rPr lang="en-US" sz="4500" dirty="0" err="1"/>
              <a:t>eu</a:t>
            </a:r>
            <a:r>
              <a:rPr lang="en-US" sz="4500" dirty="0"/>
              <a:t> </a:t>
            </a:r>
            <a:r>
              <a:rPr lang="en-US" sz="4500" dirty="0" err="1"/>
              <a:t>metus</a:t>
            </a:r>
            <a:r>
              <a:rPr lang="en-US" sz="4500" dirty="0"/>
              <a:t> </a:t>
            </a:r>
            <a:r>
              <a:rPr lang="en-US" sz="4500" dirty="0" err="1"/>
              <a:t>consequat</a:t>
            </a:r>
            <a:r>
              <a:rPr lang="en-US" sz="4500" dirty="0"/>
              <a:t>, a gravida </a:t>
            </a:r>
            <a:r>
              <a:rPr lang="en-US" sz="4500" dirty="0" err="1"/>
              <a:t>justo</a:t>
            </a:r>
            <a:r>
              <a:rPr lang="en-US" sz="4500" dirty="0"/>
              <a:t> </a:t>
            </a:r>
            <a:r>
              <a:rPr lang="en-US" sz="4500" dirty="0" err="1"/>
              <a:t>luctus</a:t>
            </a:r>
            <a:r>
              <a:rPr lang="en-US" sz="4500" dirty="0"/>
              <a:t>. </a:t>
            </a:r>
            <a:r>
              <a:rPr lang="en-US" sz="4500" dirty="0" err="1"/>
              <a:t>Fusce</a:t>
            </a:r>
            <a:r>
              <a:rPr lang="en-US" sz="4500" dirty="0"/>
              <a:t> </a:t>
            </a:r>
            <a:r>
              <a:rPr lang="en-US" sz="4500" dirty="0" err="1"/>
              <a:t>eleifend</a:t>
            </a:r>
            <a:r>
              <a:rPr lang="en-US" sz="4500" dirty="0"/>
              <a:t>, </a:t>
            </a:r>
            <a:r>
              <a:rPr lang="en-US" sz="4500" dirty="0" err="1"/>
              <a:t>mauris</a:t>
            </a:r>
            <a:r>
              <a:rPr lang="en-US" sz="4500" dirty="0"/>
              <a:t> a </a:t>
            </a:r>
            <a:r>
              <a:rPr lang="en-US" sz="4500" dirty="0" err="1"/>
              <a:t>congue</a:t>
            </a:r>
            <a:r>
              <a:rPr lang="en-US" sz="4500" dirty="0"/>
              <a:t> </a:t>
            </a:r>
            <a:r>
              <a:rPr lang="en-US" sz="4500" dirty="0" err="1"/>
              <a:t>vehicula</a:t>
            </a:r>
            <a:r>
              <a:rPr lang="en-US" sz="4500" dirty="0"/>
              <a:t>, </a:t>
            </a:r>
            <a:r>
              <a:rPr lang="en-US" sz="4500" dirty="0" err="1"/>
              <a:t>justo</a:t>
            </a:r>
            <a:r>
              <a:rPr lang="en-US" sz="4500" dirty="0"/>
              <a:t> </a:t>
            </a:r>
            <a:r>
              <a:rPr lang="en-US" sz="4500" dirty="0" err="1"/>
              <a:t>neque</a:t>
            </a:r>
            <a:r>
              <a:rPr lang="en-US" sz="4500" dirty="0"/>
              <a:t> </a:t>
            </a:r>
            <a:r>
              <a:rPr lang="en-US" sz="4500" dirty="0" err="1"/>
              <a:t>lobortis</a:t>
            </a:r>
            <a:r>
              <a:rPr lang="en-US" sz="4500" dirty="0"/>
              <a:t> ligula, in </a:t>
            </a:r>
            <a:r>
              <a:rPr lang="en-US" sz="4500" dirty="0" err="1"/>
              <a:t>bibendum</a:t>
            </a:r>
            <a:r>
              <a:rPr lang="en-US" sz="4500" dirty="0"/>
              <a:t> </a:t>
            </a:r>
            <a:r>
              <a:rPr lang="en-US" sz="4500" dirty="0" err="1"/>
              <a:t>tortor</a:t>
            </a:r>
            <a:r>
              <a:rPr lang="en-US" sz="4500" dirty="0"/>
              <a:t> </a:t>
            </a:r>
            <a:r>
              <a:rPr lang="en-US" sz="4500" dirty="0" err="1"/>
              <a:t>augue</a:t>
            </a:r>
            <a:r>
              <a:rPr lang="en-US" sz="4500" dirty="0"/>
              <a:t> </a:t>
            </a:r>
            <a:r>
              <a:rPr lang="en-US" sz="4500" dirty="0" err="1"/>
              <a:t>nec</a:t>
            </a:r>
            <a:r>
              <a:rPr lang="en-US" sz="4500" dirty="0"/>
              <a:t> mi. </a:t>
            </a:r>
            <a:r>
              <a:rPr lang="en-US" sz="4500" dirty="0" err="1"/>
              <a:t>Sed</a:t>
            </a:r>
            <a:r>
              <a:rPr lang="en-US" sz="4500" dirty="0"/>
              <a:t> </a:t>
            </a:r>
            <a:r>
              <a:rPr lang="en-US" sz="4500" dirty="0" err="1"/>
              <a:t>eget</a:t>
            </a:r>
            <a:r>
              <a:rPr lang="en-US" sz="4500" dirty="0"/>
              <a:t> nisi vitae </a:t>
            </a:r>
            <a:r>
              <a:rPr lang="en-US" sz="4500" dirty="0" err="1"/>
              <a:t>odio</a:t>
            </a:r>
            <a:r>
              <a:rPr lang="en-US" sz="4500" dirty="0"/>
              <a:t> </a:t>
            </a:r>
            <a:r>
              <a:rPr lang="en-US" sz="4500" dirty="0" err="1"/>
              <a:t>vehicula</a:t>
            </a:r>
            <a:r>
              <a:rPr lang="en-US" sz="4500" dirty="0"/>
              <a:t> </a:t>
            </a:r>
            <a:r>
              <a:rPr lang="en-US" sz="4500" dirty="0" err="1"/>
              <a:t>tincidunt</a:t>
            </a:r>
            <a:r>
              <a:rPr lang="en-US" sz="4500" dirty="0"/>
              <a:t>. </a:t>
            </a:r>
            <a:r>
              <a:rPr lang="en-US" sz="4500" dirty="0" err="1"/>
              <a:t>Vivamus</a:t>
            </a:r>
            <a:r>
              <a:rPr lang="en-US" sz="4500" dirty="0"/>
              <a:t> </a:t>
            </a:r>
            <a:r>
              <a:rPr lang="en-US" sz="4500" dirty="0" err="1"/>
              <a:t>vel</a:t>
            </a:r>
            <a:r>
              <a:rPr lang="en-US" sz="4500" dirty="0"/>
              <a:t> </a:t>
            </a:r>
            <a:r>
              <a:rPr lang="en-US" sz="4500" dirty="0" err="1"/>
              <a:t>fringilla</a:t>
            </a:r>
            <a:r>
              <a:rPr lang="en-US" sz="4500" dirty="0"/>
              <a:t> lorem. </a:t>
            </a:r>
            <a:r>
              <a:rPr lang="en-US" sz="4500" dirty="0" err="1"/>
              <a:t>Pellentesque</a:t>
            </a:r>
            <a:r>
              <a:rPr lang="en-US" sz="4500" dirty="0"/>
              <a:t> habitant </a:t>
            </a:r>
            <a:r>
              <a:rPr lang="en-US" sz="4500" dirty="0" err="1"/>
              <a:t>morbi</a:t>
            </a:r>
            <a:r>
              <a:rPr lang="en-US" sz="4500" dirty="0"/>
              <a:t> </a:t>
            </a:r>
            <a:r>
              <a:rPr lang="en-US" sz="4500" dirty="0" err="1"/>
              <a:t>tristique</a:t>
            </a:r>
            <a:r>
              <a:rPr lang="en-US" sz="4500" dirty="0"/>
              <a:t> </a:t>
            </a:r>
            <a:r>
              <a:rPr lang="en-US" sz="4500" dirty="0" err="1"/>
              <a:t>senectus</a:t>
            </a:r>
            <a:r>
              <a:rPr lang="en-US" sz="4500" dirty="0"/>
              <a:t> et </a:t>
            </a:r>
            <a:r>
              <a:rPr lang="en-US" sz="4500" dirty="0" err="1"/>
              <a:t>netus</a:t>
            </a:r>
            <a:r>
              <a:rPr lang="en-US" sz="4500" dirty="0"/>
              <a:t> et </a:t>
            </a:r>
            <a:r>
              <a:rPr lang="en-US" sz="4500" dirty="0" err="1"/>
              <a:t>malesuada</a:t>
            </a:r>
            <a:r>
              <a:rPr lang="en-US" sz="4500" dirty="0"/>
              <a:t> fames ac </a:t>
            </a:r>
            <a:r>
              <a:rPr lang="en-US" sz="4500" dirty="0" err="1"/>
              <a:t>turpis</a:t>
            </a:r>
            <a:r>
              <a:rPr lang="en-US" sz="4500" dirty="0"/>
              <a:t> </a:t>
            </a:r>
            <a:r>
              <a:rPr lang="en-US" sz="4500" dirty="0" err="1"/>
              <a:t>egestas</a:t>
            </a:r>
            <a:r>
              <a:rPr lang="en-US" sz="4500" dirty="0" smtClean="0"/>
              <a:t>.</a:t>
            </a:r>
            <a:endParaRPr sz="4500" dirty="0"/>
          </a:p>
          <a:p>
            <a:pPr marL="0" marR="0" lvl="0" indent="0" algn="just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</a:pPr>
            <a:endParaRPr sz="4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316850" y="33936563"/>
            <a:ext cx="13950900" cy="6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dirty="0"/>
          </a:p>
          <a:p>
            <a:pPr algn="just">
              <a:lnSpc>
                <a:spcPct val="93000"/>
              </a:lnSpc>
              <a:buClr>
                <a:schemeClr val="lt1"/>
              </a:buClr>
              <a:buSzPts val="5700"/>
            </a:pPr>
            <a:r>
              <a:rPr lang="en-US" sz="4800" dirty="0"/>
              <a:t>Lorem ipsum dolor sit </a:t>
            </a:r>
            <a:r>
              <a:rPr lang="en-US" sz="4800" dirty="0" err="1"/>
              <a:t>amet</a:t>
            </a:r>
            <a:r>
              <a:rPr lang="en-US" sz="4800" dirty="0"/>
              <a:t>,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adipiscing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fringilla</a:t>
            </a:r>
            <a:r>
              <a:rPr lang="en-US" sz="4800" dirty="0"/>
              <a:t> </a:t>
            </a:r>
            <a:r>
              <a:rPr lang="en-US" sz="4800" dirty="0" err="1"/>
              <a:t>arcu</a:t>
            </a:r>
            <a:r>
              <a:rPr lang="en-US" sz="4800" dirty="0"/>
              <a:t> vitae ligula </a:t>
            </a:r>
            <a:r>
              <a:rPr lang="en-US" sz="4800" dirty="0" err="1"/>
              <a:t>volutpat</a:t>
            </a:r>
            <a:r>
              <a:rPr lang="en-US" sz="4800" dirty="0"/>
              <a:t>, ac </a:t>
            </a:r>
            <a:r>
              <a:rPr lang="en-US" sz="4800" dirty="0" err="1"/>
              <a:t>mattis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</a:t>
            </a:r>
            <a:r>
              <a:rPr lang="en-US" sz="4800" dirty="0" err="1"/>
              <a:t>suscipit</a:t>
            </a:r>
            <a:r>
              <a:rPr lang="en-US" sz="4800" dirty="0"/>
              <a:t>.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auctor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metus</a:t>
            </a:r>
            <a:r>
              <a:rPr lang="en-US" sz="4800" dirty="0"/>
              <a:t> </a:t>
            </a:r>
            <a:r>
              <a:rPr lang="en-US" sz="4800" dirty="0" err="1"/>
              <a:t>consequat</a:t>
            </a:r>
            <a:r>
              <a:rPr lang="en-US" sz="4800" dirty="0"/>
              <a:t>, a gravida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. </a:t>
            </a:r>
            <a:r>
              <a:rPr lang="en-US" sz="4800" dirty="0" err="1"/>
              <a:t>Fusce</a:t>
            </a:r>
            <a:r>
              <a:rPr lang="en-US" sz="4800" dirty="0"/>
              <a:t> </a:t>
            </a:r>
            <a:r>
              <a:rPr lang="en-US" sz="4800" dirty="0" err="1"/>
              <a:t>eleifend</a:t>
            </a:r>
            <a:r>
              <a:rPr lang="en-US" sz="4800" dirty="0"/>
              <a:t>, </a:t>
            </a:r>
            <a:r>
              <a:rPr lang="en-US" sz="4800" dirty="0" err="1"/>
              <a:t>mauris</a:t>
            </a:r>
            <a:r>
              <a:rPr lang="en-US" sz="4800" dirty="0"/>
              <a:t> a </a:t>
            </a:r>
            <a:r>
              <a:rPr lang="en-US" sz="4800" dirty="0" err="1"/>
              <a:t>congue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,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neque</a:t>
            </a:r>
            <a:r>
              <a:rPr lang="en-US" sz="4800" dirty="0"/>
              <a:t> </a:t>
            </a:r>
            <a:r>
              <a:rPr lang="en-US" sz="4800" dirty="0" err="1"/>
              <a:t>lobortis</a:t>
            </a:r>
            <a:r>
              <a:rPr lang="en-US" sz="4800" dirty="0"/>
              <a:t> ligula, in </a:t>
            </a:r>
            <a:r>
              <a:rPr lang="en-US" sz="4800" dirty="0" err="1"/>
              <a:t>bibendum</a:t>
            </a:r>
            <a:r>
              <a:rPr lang="en-US" sz="4800" dirty="0"/>
              <a:t> </a:t>
            </a:r>
            <a:r>
              <a:rPr lang="en-US" sz="4800" dirty="0" err="1"/>
              <a:t>tortor</a:t>
            </a:r>
            <a:r>
              <a:rPr lang="en-US" sz="4800" dirty="0"/>
              <a:t> </a:t>
            </a:r>
            <a:r>
              <a:rPr lang="en-US" sz="4800" dirty="0" err="1"/>
              <a:t>augue</a:t>
            </a:r>
            <a:r>
              <a:rPr lang="en-US" sz="4800" dirty="0"/>
              <a:t> </a:t>
            </a:r>
            <a:r>
              <a:rPr lang="en-US" sz="4800" dirty="0" err="1"/>
              <a:t>nec</a:t>
            </a:r>
            <a:r>
              <a:rPr lang="en-US" sz="4800" dirty="0"/>
              <a:t> mi</a:t>
            </a:r>
            <a:r>
              <a:rPr lang="en-US" sz="4800" dirty="0" smtClean="0"/>
              <a:t>.</a:t>
            </a:r>
            <a:endParaRPr lang="en-US" sz="4800" dirty="0"/>
          </a:p>
          <a:p>
            <a:pPr lvl="0" algn="just">
              <a:lnSpc>
                <a:spcPct val="93000"/>
              </a:lnSpc>
              <a:buClr>
                <a:schemeClr val="lt1"/>
              </a:buClr>
              <a:buSzPts val="5700"/>
            </a:pPr>
            <a:endParaRPr lang="en-US" sz="5700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</a:pP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6014912" y="9591725"/>
            <a:ext cx="15378000" cy="7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US" sz="57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sz="57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/>
          </a:p>
          <a:p>
            <a:pPr lvl="0" algn="just">
              <a:lnSpc>
                <a:spcPct val="98000"/>
              </a:lnSpc>
              <a:buClr>
                <a:schemeClr val="dk1"/>
              </a:buClr>
              <a:buSzPts val="1100"/>
            </a:pPr>
            <a:r>
              <a:rPr lang="en-US" sz="4500" dirty="0"/>
              <a:t>Lorem ipsum dolor sit </a:t>
            </a:r>
            <a:r>
              <a:rPr lang="en-US" sz="4500" dirty="0" err="1"/>
              <a:t>amet</a:t>
            </a:r>
            <a:r>
              <a:rPr lang="en-US" sz="4500" dirty="0"/>
              <a:t>, </a:t>
            </a:r>
            <a:r>
              <a:rPr lang="en-US" sz="4500" dirty="0" err="1"/>
              <a:t>consectetur</a:t>
            </a:r>
            <a:r>
              <a:rPr lang="en-US" sz="4500" dirty="0"/>
              <a:t> </a:t>
            </a:r>
            <a:r>
              <a:rPr lang="en-US" sz="4500" dirty="0" err="1"/>
              <a:t>adipiscing</a:t>
            </a:r>
            <a:r>
              <a:rPr lang="en-US" sz="4500" dirty="0"/>
              <a:t> </a:t>
            </a:r>
            <a:r>
              <a:rPr lang="en-US" sz="4500" dirty="0" err="1"/>
              <a:t>elit</a:t>
            </a:r>
            <a:r>
              <a:rPr lang="en-US" sz="4500" dirty="0"/>
              <a:t>. </a:t>
            </a:r>
            <a:r>
              <a:rPr lang="en-US" sz="4500" dirty="0" err="1"/>
              <a:t>Nullam</a:t>
            </a:r>
            <a:r>
              <a:rPr lang="en-US" sz="4500" dirty="0"/>
              <a:t> </a:t>
            </a:r>
            <a:r>
              <a:rPr lang="en-US" sz="4500" dirty="0" err="1"/>
              <a:t>fringilla</a:t>
            </a:r>
            <a:r>
              <a:rPr lang="en-US" sz="4500" dirty="0"/>
              <a:t> </a:t>
            </a:r>
            <a:r>
              <a:rPr lang="en-US" sz="4500" dirty="0" err="1"/>
              <a:t>arcu</a:t>
            </a:r>
            <a:r>
              <a:rPr lang="en-US" sz="4500" dirty="0"/>
              <a:t> vitae ligula </a:t>
            </a:r>
            <a:r>
              <a:rPr lang="en-US" sz="4500" dirty="0" err="1"/>
              <a:t>volutpat</a:t>
            </a:r>
            <a:r>
              <a:rPr lang="en-US" sz="4500" dirty="0"/>
              <a:t>, ac </a:t>
            </a:r>
            <a:r>
              <a:rPr lang="en-US" sz="4500" dirty="0" err="1"/>
              <a:t>mattis</a:t>
            </a:r>
            <a:r>
              <a:rPr lang="en-US" sz="4500" dirty="0"/>
              <a:t> </a:t>
            </a:r>
            <a:r>
              <a:rPr lang="en-US" sz="4500" dirty="0" err="1"/>
              <a:t>odio</a:t>
            </a:r>
            <a:r>
              <a:rPr lang="en-US" sz="4500" dirty="0"/>
              <a:t> </a:t>
            </a:r>
            <a:r>
              <a:rPr lang="en-US" sz="4500" dirty="0" err="1"/>
              <a:t>suscipit</a:t>
            </a:r>
            <a:r>
              <a:rPr lang="en-US" sz="4500" dirty="0"/>
              <a:t>. </a:t>
            </a:r>
            <a:r>
              <a:rPr lang="en-US" sz="4500" dirty="0" err="1"/>
              <a:t>Sed</a:t>
            </a:r>
            <a:r>
              <a:rPr lang="en-US" sz="4500" dirty="0"/>
              <a:t> </a:t>
            </a:r>
            <a:r>
              <a:rPr lang="en-US" sz="4500" dirty="0" err="1"/>
              <a:t>auctor</a:t>
            </a:r>
            <a:r>
              <a:rPr lang="en-US" sz="4500" dirty="0"/>
              <a:t> </a:t>
            </a:r>
            <a:r>
              <a:rPr lang="en-US" sz="4500" dirty="0" err="1"/>
              <a:t>leo</a:t>
            </a:r>
            <a:r>
              <a:rPr lang="en-US" sz="4500" dirty="0"/>
              <a:t> </a:t>
            </a:r>
            <a:r>
              <a:rPr lang="en-US" sz="4500" dirty="0" err="1"/>
              <a:t>eu</a:t>
            </a:r>
            <a:r>
              <a:rPr lang="en-US" sz="4500" dirty="0"/>
              <a:t> </a:t>
            </a:r>
            <a:r>
              <a:rPr lang="en-US" sz="4500" dirty="0" err="1"/>
              <a:t>metus</a:t>
            </a:r>
            <a:r>
              <a:rPr lang="en-US" sz="4500" dirty="0"/>
              <a:t> </a:t>
            </a:r>
            <a:r>
              <a:rPr lang="en-US" sz="4500" dirty="0" err="1"/>
              <a:t>consequat</a:t>
            </a:r>
            <a:r>
              <a:rPr lang="en-US" sz="4500" dirty="0"/>
              <a:t>, a gravida </a:t>
            </a:r>
            <a:r>
              <a:rPr lang="en-US" sz="4500" dirty="0" err="1"/>
              <a:t>justo</a:t>
            </a:r>
            <a:r>
              <a:rPr lang="en-US" sz="4500" dirty="0"/>
              <a:t> </a:t>
            </a:r>
            <a:r>
              <a:rPr lang="en-US" sz="4500" dirty="0" err="1"/>
              <a:t>luctus</a:t>
            </a:r>
            <a:r>
              <a:rPr lang="en-US" sz="4500" dirty="0"/>
              <a:t>. </a:t>
            </a:r>
            <a:r>
              <a:rPr lang="en-US" sz="4500" dirty="0" err="1"/>
              <a:t>Fusce</a:t>
            </a:r>
            <a:r>
              <a:rPr lang="en-US" sz="4500" dirty="0"/>
              <a:t> </a:t>
            </a:r>
            <a:r>
              <a:rPr lang="en-US" sz="4500" dirty="0" err="1"/>
              <a:t>eleifend</a:t>
            </a:r>
            <a:r>
              <a:rPr lang="en-US" sz="4500" dirty="0"/>
              <a:t>, </a:t>
            </a:r>
            <a:r>
              <a:rPr lang="en-US" sz="4500" dirty="0" err="1"/>
              <a:t>mauris</a:t>
            </a:r>
            <a:r>
              <a:rPr lang="en-US" sz="4500" dirty="0"/>
              <a:t> a </a:t>
            </a:r>
            <a:r>
              <a:rPr lang="en-US" sz="4500" dirty="0" err="1"/>
              <a:t>congue</a:t>
            </a:r>
            <a:r>
              <a:rPr lang="en-US" sz="4500" dirty="0"/>
              <a:t> </a:t>
            </a:r>
            <a:r>
              <a:rPr lang="en-US" sz="4500" dirty="0" err="1"/>
              <a:t>vehicula</a:t>
            </a:r>
            <a:r>
              <a:rPr lang="en-US" sz="4500" dirty="0"/>
              <a:t>, </a:t>
            </a:r>
            <a:r>
              <a:rPr lang="en-US" sz="4500" dirty="0" err="1"/>
              <a:t>justo</a:t>
            </a:r>
            <a:r>
              <a:rPr lang="en-US" sz="4500" dirty="0"/>
              <a:t> </a:t>
            </a:r>
            <a:r>
              <a:rPr lang="en-US" sz="4500" dirty="0" err="1"/>
              <a:t>neque</a:t>
            </a:r>
            <a:r>
              <a:rPr lang="en-US" sz="4500" dirty="0"/>
              <a:t> </a:t>
            </a:r>
            <a:r>
              <a:rPr lang="en-US" sz="4500" dirty="0" err="1"/>
              <a:t>lobortis</a:t>
            </a:r>
            <a:r>
              <a:rPr lang="en-US" sz="4500" dirty="0"/>
              <a:t> ligula, in </a:t>
            </a:r>
            <a:r>
              <a:rPr lang="en-US" sz="4500" dirty="0" err="1"/>
              <a:t>bibendum</a:t>
            </a:r>
            <a:r>
              <a:rPr lang="en-US" sz="4500" dirty="0"/>
              <a:t> </a:t>
            </a:r>
            <a:r>
              <a:rPr lang="en-US" sz="4500" dirty="0" err="1"/>
              <a:t>tortor</a:t>
            </a:r>
            <a:r>
              <a:rPr lang="en-US" sz="4500" dirty="0"/>
              <a:t> </a:t>
            </a:r>
            <a:r>
              <a:rPr lang="en-US" sz="4500" dirty="0" err="1"/>
              <a:t>augue</a:t>
            </a:r>
            <a:r>
              <a:rPr lang="en-US" sz="4500" dirty="0"/>
              <a:t> </a:t>
            </a:r>
            <a:r>
              <a:rPr lang="en-US" sz="4500" dirty="0" err="1"/>
              <a:t>nec</a:t>
            </a:r>
            <a:r>
              <a:rPr lang="en-US" sz="4500" dirty="0"/>
              <a:t> mi. </a:t>
            </a:r>
            <a:r>
              <a:rPr lang="en-US" sz="4500" dirty="0" err="1"/>
              <a:t>Sed</a:t>
            </a:r>
            <a:r>
              <a:rPr lang="en-US" sz="4500" dirty="0"/>
              <a:t> </a:t>
            </a:r>
            <a:r>
              <a:rPr lang="en-US" sz="4500" dirty="0" err="1"/>
              <a:t>eget</a:t>
            </a:r>
            <a:r>
              <a:rPr lang="en-US" sz="4500" dirty="0"/>
              <a:t> nisi vitae </a:t>
            </a:r>
            <a:r>
              <a:rPr lang="en-US" sz="4500" dirty="0" err="1"/>
              <a:t>odio</a:t>
            </a:r>
            <a:r>
              <a:rPr lang="en-US" sz="4500" dirty="0"/>
              <a:t> </a:t>
            </a:r>
            <a:r>
              <a:rPr lang="en-US" sz="4500" dirty="0" err="1"/>
              <a:t>vehicula</a:t>
            </a:r>
            <a:r>
              <a:rPr lang="en-US" sz="4500" dirty="0"/>
              <a:t> </a:t>
            </a:r>
            <a:r>
              <a:rPr lang="en-US" sz="4500" dirty="0" err="1"/>
              <a:t>tincidunt</a:t>
            </a:r>
            <a:r>
              <a:rPr lang="en-US" sz="4500" dirty="0"/>
              <a:t>. </a:t>
            </a:r>
            <a:r>
              <a:rPr lang="en-US" sz="4500" dirty="0" err="1"/>
              <a:t>Vivamus</a:t>
            </a:r>
            <a:r>
              <a:rPr lang="en-US" sz="4500" dirty="0"/>
              <a:t> </a:t>
            </a:r>
            <a:r>
              <a:rPr lang="en-US" sz="4500" dirty="0" err="1"/>
              <a:t>vel</a:t>
            </a:r>
            <a:r>
              <a:rPr lang="en-US" sz="4500" dirty="0"/>
              <a:t> </a:t>
            </a:r>
            <a:r>
              <a:rPr lang="en-US" sz="4500" dirty="0" err="1"/>
              <a:t>fringilla</a:t>
            </a:r>
            <a:r>
              <a:rPr lang="en-US" sz="4500" dirty="0"/>
              <a:t> lorem. </a:t>
            </a:r>
            <a:r>
              <a:rPr lang="en-US" sz="4500" dirty="0" err="1"/>
              <a:t>Pellentesque</a:t>
            </a:r>
            <a:r>
              <a:rPr lang="en-US" sz="4500" dirty="0"/>
              <a:t> habitant </a:t>
            </a:r>
            <a:r>
              <a:rPr lang="en-US" sz="4500" dirty="0" err="1"/>
              <a:t>morbi</a:t>
            </a:r>
            <a:r>
              <a:rPr lang="en-US" sz="4500" dirty="0"/>
              <a:t> </a:t>
            </a:r>
            <a:r>
              <a:rPr lang="en-US" sz="4500" dirty="0" err="1"/>
              <a:t>tristique</a:t>
            </a:r>
            <a:r>
              <a:rPr lang="en-US" sz="4500" dirty="0"/>
              <a:t> </a:t>
            </a:r>
            <a:r>
              <a:rPr lang="en-US" sz="4500" dirty="0" err="1"/>
              <a:t>senectus</a:t>
            </a:r>
            <a:r>
              <a:rPr lang="en-US" sz="4500" dirty="0"/>
              <a:t> et </a:t>
            </a:r>
            <a:r>
              <a:rPr lang="en-US" sz="4500" dirty="0" err="1"/>
              <a:t>netus</a:t>
            </a:r>
            <a:r>
              <a:rPr lang="en-US" sz="4500" dirty="0"/>
              <a:t> et </a:t>
            </a:r>
            <a:r>
              <a:rPr lang="en-US" sz="4500" dirty="0" err="1"/>
              <a:t>malesuada</a:t>
            </a:r>
            <a:r>
              <a:rPr lang="en-US" sz="4500" dirty="0"/>
              <a:t> fames ac </a:t>
            </a:r>
            <a:r>
              <a:rPr lang="en-US" sz="4500" dirty="0" err="1"/>
              <a:t>turpis</a:t>
            </a:r>
            <a:r>
              <a:rPr lang="en-US" sz="4500" dirty="0"/>
              <a:t> </a:t>
            </a:r>
            <a:r>
              <a:rPr lang="en-US" sz="4500" dirty="0" err="1"/>
              <a:t>egestas</a:t>
            </a:r>
            <a:r>
              <a:rPr lang="en-US" sz="4500" dirty="0" smtClean="0"/>
              <a:t>.</a:t>
            </a:r>
          </a:p>
          <a:p>
            <a:pPr lvl="0" algn="just">
              <a:lnSpc>
                <a:spcPct val="98000"/>
              </a:lnSpc>
              <a:buClr>
                <a:schemeClr val="dk1"/>
              </a:buClr>
              <a:buSzPts val="1100"/>
            </a:pPr>
            <a:r>
              <a:rPr lang="en-US" sz="4500" dirty="0" err="1"/>
              <a:t>Fusce</a:t>
            </a:r>
            <a:r>
              <a:rPr lang="en-US" sz="4500" dirty="0"/>
              <a:t> </a:t>
            </a:r>
            <a:r>
              <a:rPr lang="en-US" sz="4500" dirty="0" err="1"/>
              <a:t>eleifend</a:t>
            </a:r>
            <a:r>
              <a:rPr lang="en-US" sz="4500" dirty="0"/>
              <a:t>, </a:t>
            </a:r>
            <a:r>
              <a:rPr lang="en-US" sz="4500" dirty="0" err="1"/>
              <a:t>mauris</a:t>
            </a:r>
            <a:r>
              <a:rPr lang="en-US" sz="4500" dirty="0"/>
              <a:t> a </a:t>
            </a:r>
            <a:r>
              <a:rPr lang="en-US" sz="4500" dirty="0" err="1"/>
              <a:t>congue</a:t>
            </a:r>
            <a:r>
              <a:rPr lang="en-US" sz="4500" dirty="0"/>
              <a:t> </a:t>
            </a:r>
            <a:r>
              <a:rPr lang="en-US" sz="4500" dirty="0" err="1"/>
              <a:t>vehicula</a:t>
            </a:r>
            <a:r>
              <a:rPr lang="en-US" sz="4500" dirty="0"/>
              <a:t>, </a:t>
            </a:r>
            <a:r>
              <a:rPr lang="en-US" sz="4500" dirty="0" err="1"/>
              <a:t>justo</a:t>
            </a:r>
            <a:r>
              <a:rPr lang="en-US" sz="4500" dirty="0"/>
              <a:t> </a:t>
            </a:r>
            <a:r>
              <a:rPr lang="en-US" sz="4500" dirty="0" err="1"/>
              <a:t>neque</a:t>
            </a:r>
            <a:r>
              <a:rPr lang="en-US" sz="4500" dirty="0"/>
              <a:t> </a:t>
            </a:r>
            <a:r>
              <a:rPr lang="en-US" sz="4500" dirty="0" err="1"/>
              <a:t>lobortis</a:t>
            </a:r>
            <a:r>
              <a:rPr lang="en-US" sz="4500" dirty="0"/>
              <a:t> ligula, in </a:t>
            </a:r>
            <a:r>
              <a:rPr lang="en-US" sz="4500" dirty="0" err="1"/>
              <a:t>bibendum</a:t>
            </a:r>
            <a:r>
              <a:rPr lang="en-US" sz="4500" dirty="0"/>
              <a:t> </a:t>
            </a:r>
            <a:r>
              <a:rPr lang="en-US" sz="4500" dirty="0" err="1"/>
              <a:t>tortor</a:t>
            </a:r>
            <a:r>
              <a:rPr lang="en-US" sz="4500" dirty="0"/>
              <a:t> </a:t>
            </a:r>
            <a:r>
              <a:rPr lang="en-US" sz="4500" dirty="0" err="1"/>
              <a:t>augue</a:t>
            </a:r>
            <a:r>
              <a:rPr lang="en-US" sz="4500" dirty="0"/>
              <a:t> </a:t>
            </a:r>
            <a:r>
              <a:rPr lang="en-US" sz="4500" dirty="0" err="1"/>
              <a:t>nec</a:t>
            </a:r>
            <a:r>
              <a:rPr lang="en-US" sz="4500" dirty="0"/>
              <a:t> mi. </a:t>
            </a:r>
            <a:r>
              <a:rPr lang="en-US" sz="4500" dirty="0" err="1"/>
              <a:t>Sed</a:t>
            </a:r>
            <a:r>
              <a:rPr lang="en-US" sz="4500" dirty="0"/>
              <a:t> </a:t>
            </a:r>
            <a:r>
              <a:rPr lang="en-US" sz="4500" dirty="0" err="1"/>
              <a:t>eget</a:t>
            </a:r>
            <a:r>
              <a:rPr lang="en-US" sz="4500" dirty="0"/>
              <a:t> nisi vitae </a:t>
            </a:r>
            <a:r>
              <a:rPr lang="en-US" sz="4500" dirty="0" err="1"/>
              <a:t>odio</a:t>
            </a:r>
            <a:r>
              <a:rPr lang="en-US" sz="4500" dirty="0"/>
              <a:t> </a:t>
            </a:r>
            <a:r>
              <a:rPr lang="en-US" sz="4500" dirty="0" err="1"/>
              <a:t>vehicula</a:t>
            </a:r>
            <a:r>
              <a:rPr lang="en-US" sz="4500" dirty="0"/>
              <a:t> </a:t>
            </a:r>
            <a:r>
              <a:rPr lang="en-US" sz="4500" dirty="0" err="1"/>
              <a:t>tincidunt</a:t>
            </a:r>
            <a:r>
              <a:rPr lang="en-US" sz="4500" dirty="0"/>
              <a:t>. </a:t>
            </a:r>
            <a:r>
              <a:rPr lang="en-US" sz="4500" dirty="0" err="1"/>
              <a:t>Vivamus</a:t>
            </a:r>
            <a:r>
              <a:rPr lang="en-US" sz="4500" dirty="0"/>
              <a:t> </a:t>
            </a:r>
            <a:r>
              <a:rPr lang="en-US" sz="4500" dirty="0" err="1"/>
              <a:t>vel</a:t>
            </a:r>
            <a:r>
              <a:rPr lang="en-US" sz="4500" dirty="0"/>
              <a:t> </a:t>
            </a:r>
            <a:r>
              <a:rPr lang="en-US" sz="4500" dirty="0" err="1"/>
              <a:t>fringilla</a:t>
            </a:r>
            <a:r>
              <a:rPr lang="en-US" sz="4500" dirty="0"/>
              <a:t> lorem. </a:t>
            </a:r>
            <a:r>
              <a:rPr lang="en-US" sz="4500" dirty="0" err="1"/>
              <a:t>Pellentesque</a:t>
            </a:r>
            <a:r>
              <a:rPr lang="en-US" sz="4500" dirty="0"/>
              <a:t> habitant </a:t>
            </a:r>
            <a:r>
              <a:rPr lang="en-US" sz="4500" dirty="0" err="1"/>
              <a:t>morbi</a:t>
            </a:r>
            <a:r>
              <a:rPr lang="en-US" sz="4500" dirty="0"/>
              <a:t> </a:t>
            </a:r>
            <a:r>
              <a:rPr lang="en-US" sz="4500" dirty="0" err="1"/>
              <a:t>tristique</a:t>
            </a:r>
            <a:r>
              <a:rPr lang="en-US" sz="4500" dirty="0"/>
              <a:t> </a:t>
            </a:r>
            <a:r>
              <a:rPr lang="en-US" sz="4500" dirty="0" err="1"/>
              <a:t>senectus</a:t>
            </a:r>
            <a:r>
              <a:rPr lang="en-US" sz="4500" dirty="0"/>
              <a:t> et </a:t>
            </a:r>
            <a:r>
              <a:rPr lang="en-US" sz="4500" dirty="0" err="1"/>
              <a:t>netus</a:t>
            </a:r>
            <a:r>
              <a:rPr lang="en-US" sz="4500" dirty="0"/>
              <a:t> et </a:t>
            </a:r>
            <a:r>
              <a:rPr lang="en-US" sz="4500" dirty="0" err="1"/>
              <a:t>malesuada</a:t>
            </a:r>
            <a:r>
              <a:rPr lang="en-US" sz="4500" dirty="0"/>
              <a:t> fames ac </a:t>
            </a:r>
            <a:r>
              <a:rPr lang="en-US" sz="4500" dirty="0" err="1"/>
              <a:t>turpis</a:t>
            </a:r>
            <a:r>
              <a:rPr lang="en-US" sz="4500" dirty="0"/>
              <a:t> </a:t>
            </a:r>
            <a:r>
              <a:rPr lang="en-US" sz="4500" dirty="0" err="1"/>
              <a:t>egestas</a:t>
            </a:r>
            <a:r>
              <a:rPr lang="en-US" sz="4500" dirty="0"/>
              <a:t>.</a:t>
            </a:r>
          </a:p>
          <a:p>
            <a:pPr lvl="0" algn="ctr">
              <a:lnSpc>
                <a:spcPct val="93000"/>
              </a:lnSpc>
              <a:buClr>
                <a:schemeClr val="lt1"/>
              </a:buClr>
              <a:buSzPts val="5700"/>
            </a:pPr>
            <a:endParaRPr lang="en-US" sz="4500" dirty="0"/>
          </a:p>
          <a:p>
            <a:pPr lvl="0" algn="just">
              <a:lnSpc>
                <a:spcPct val="98000"/>
              </a:lnSpc>
              <a:buClr>
                <a:schemeClr val="dk1"/>
              </a:buClr>
              <a:buSzPts val="1100"/>
            </a:pPr>
            <a:endParaRPr lang="en-US" sz="4500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</a:pPr>
            <a:endParaRPr sz="4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6461605" y="21744213"/>
            <a:ext cx="14590800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US" sz="57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l="16005" r="21642"/>
          <a:stretch/>
        </p:blipFill>
        <p:spPr>
          <a:xfrm>
            <a:off x="3247451" y="26221341"/>
            <a:ext cx="9565798" cy="550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3509400" y="31722488"/>
            <a:ext cx="95658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/>
              <a:t>FIGURA 1. </a:t>
            </a:r>
            <a:r>
              <a:rPr lang="en-US" sz="3000" b="1" dirty="0" err="1" smtClean="0"/>
              <a:t>Exemplo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uso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figura</a:t>
            </a:r>
            <a:r>
              <a:rPr lang="en-US" sz="3000" b="1" dirty="0" smtClean="0"/>
              <a:t> no </a:t>
            </a:r>
            <a:r>
              <a:rPr lang="en-US" sz="3000" b="1" dirty="0" err="1" smtClean="0"/>
              <a:t>Pôster</a:t>
            </a:r>
            <a:r>
              <a:rPr lang="en-US" sz="3000" b="1" dirty="0" smtClean="0"/>
              <a:t>.</a:t>
            </a: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/>
              <a:t>Fonte: Planner 5D.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077900" y="33088475"/>
            <a:ext cx="14103300" cy="1110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3724500" y="33088475"/>
            <a:ext cx="9288000" cy="18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rPr lang="en-US" sz="5700" b="1" dirty="0">
                <a:solidFill>
                  <a:schemeClr val="dk1"/>
                </a:solidFill>
              </a:rPr>
              <a:t>METODOLOGIA</a:t>
            </a:r>
            <a:endParaRPr sz="5700"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18;p15"/>
          <p:cNvSpPr txBox="1"/>
          <p:nvPr/>
        </p:nvSpPr>
        <p:spPr>
          <a:xfrm>
            <a:off x="16378028" y="28857857"/>
            <a:ext cx="14590800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57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 BIBLIOGRÁFICAS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27;p15"/>
          <p:cNvSpPr txBox="1"/>
          <p:nvPr/>
        </p:nvSpPr>
        <p:spPr>
          <a:xfrm>
            <a:off x="16086951" y="30868943"/>
            <a:ext cx="1541672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pt-BR" sz="4800" dirty="0"/>
              <a:t>BRASIL. Lei Nº 11.892/08 de 29 de dezembro de 2008. Diário Oficial da União, Edição de 30/12/2008. Brasília, 2008.</a:t>
            </a:r>
            <a:endParaRPr sz="4500" dirty="0"/>
          </a:p>
        </p:txBody>
      </p:sp>
      <p:sp>
        <p:nvSpPr>
          <p:cNvPr id="34" name="Google Shape;115;p15"/>
          <p:cNvSpPr txBox="1"/>
          <p:nvPr/>
        </p:nvSpPr>
        <p:spPr>
          <a:xfrm>
            <a:off x="1316850" y="19301218"/>
            <a:ext cx="14255700" cy="3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endParaRPr sz="5700" b="1"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US" sz="57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dirty="0"/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</a:pPr>
            <a:endParaRPr sz="4500" dirty="0"/>
          </a:p>
          <a:p>
            <a:pPr lvl="0" algn="just">
              <a:lnSpc>
                <a:spcPct val="93000"/>
              </a:lnSpc>
              <a:buClr>
                <a:schemeClr val="lt1"/>
              </a:buClr>
              <a:buSzPts val="5700"/>
            </a:pPr>
            <a:r>
              <a:rPr lang="en-US" sz="4800" dirty="0"/>
              <a:t>Lorem ipsum dolor sit </a:t>
            </a:r>
            <a:r>
              <a:rPr lang="en-US" sz="4800" dirty="0" err="1"/>
              <a:t>amet</a:t>
            </a:r>
            <a:r>
              <a:rPr lang="en-US" sz="4800" dirty="0"/>
              <a:t>,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adipiscing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fringilla</a:t>
            </a:r>
            <a:r>
              <a:rPr lang="en-US" sz="4800" dirty="0"/>
              <a:t> </a:t>
            </a:r>
            <a:r>
              <a:rPr lang="en-US" sz="4800" dirty="0" err="1"/>
              <a:t>arcu</a:t>
            </a:r>
            <a:r>
              <a:rPr lang="en-US" sz="4800" dirty="0"/>
              <a:t> vitae ligula </a:t>
            </a:r>
            <a:r>
              <a:rPr lang="en-US" sz="4800" dirty="0" err="1"/>
              <a:t>volutpat</a:t>
            </a:r>
            <a:r>
              <a:rPr lang="en-US" sz="4800" dirty="0"/>
              <a:t>, ac </a:t>
            </a:r>
            <a:r>
              <a:rPr lang="en-US" sz="4800" dirty="0" err="1"/>
              <a:t>mattis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</a:t>
            </a:r>
            <a:r>
              <a:rPr lang="en-US" sz="4800" dirty="0" err="1"/>
              <a:t>suscipit</a:t>
            </a:r>
            <a:r>
              <a:rPr lang="en-US" sz="4800" dirty="0"/>
              <a:t>.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auctor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metus</a:t>
            </a:r>
            <a:r>
              <a:rPr lang="en-US" sz="4800" dirty="0"/>
              <a:t> </a:t>
            </a:r>
            <a:r>
              <a:rPr lang="en-US" sz="4800" dirty="0" err="1"/>
              <a:t>consequat</a:t>
            </a:r>
            <a:r>
              <a:rPr lang="en-US" sz="4800" dirty="0"/>
              <a:t>, a gravida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. </a:t>
            </a:r>
            <a:r>
              <a:rPr lang="en-US" sz="4800" dirty="0" err="1"/>
              <a:t>Fusce</a:t>
            </a:r>
            <a:r>
              <a:rPr lang="en-US" sz="4800" dirty="0"/>
              <a:t> </a:t>
            </a:r>
            <a:r>
              <a:rPr lang="en-US" sz="4800" dirty="0" err="1"/>
              <a:t>eleifend</a:t>
            </a:r>
            <a:r>
              <a:rPr lang="en-US" sz="4800" dirty="0"/>
              <a:t>, </a:t>
            </a:r>
            <a:r>
              <a:rPr lang="en-US" sz="4800" dirty="0" err="1"/>
              <a:t>mauris</a:t>
            </a:r>
            <a:r>
              <a:rPr lang="en-US" sz="4800" dirty="0"/>
              <a:t> a </a:t>
            </a:r>
            <a:r>
              <a:rPr lang="en-US" sz="4800" dirty="0" err="1"/>
              <a:t>congue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,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neque</a:t>
            </a:r>
            <a:r>
              <a:rPr lang="en-US" sz="4800" dirty="0"/>
              <a:t> </a:t>
            </a:r>
            <a:r>
              <a:rPr lang="en-US" sz="4800" dirty="0" err="1"/>
              <a:t>lobortis</a:t>
            </a:r>
            <a:r>
              <a:rPr lang="en-US" sz="4800" dirty="0"/>
              <a:t> ligula, in </a:t>
            </a:r>
            <a:r>
              <a:rPr lang="en-US" sz="4800" dirty="0" err="1"/>
              <a:t>bibendum</a:t>
            </a:r>
            <a:r>
              <a:rPr lang="en-US" sz="4800" dirty="0"/>
              <a:t> </a:t>
            </a:r>
            <a:r>
              <a:rPr lang="en-US" sz="4800" dirty="0" err="1"/>
              <a:t>tortor</a:t>
            </a:r>
            <a:r>
              <a:rPr lang="en-US" sz="4800" dirty="0"/>
              <a:t> </a:t>
            </a:r>
            <a:r>
              <a:rPr lang="en-US" sz="4800" dirty="0" err="1"/>
              <a:t>augue</a:t>
            </a:r>
            <a:r>
              <a:rPr lang="en-US" sz="4800" dirty="0"/>
              <a:t> </a:t>
            </a:r>
            <a:r>
              <a:rPr lang="en-US" sz="4800" dirty="0" err="1"/>
              <a:t>nec</a:t>
            </a:r>
            <a:r>
              <a:rPr lang="en-US" sz="4800" dirty="0"/>
              <a:t> </a:t>
            </a:r>
            <a:r>
              <a:rPr lang="en-US" sz="4800" dirty="0" smtClean="0"/>
              <a:t>mi.</a:t>
            </a:r>
            <a:endParaRPr sz="6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16;p15"/>
          <p:cNvSpPr txBox="1"/>
          <p:nvPr/>
        </p:nvSpPr>
        <p:spPr>
          <a:xfrm>
            <a:off x="15869152" y="23426174"/>
            <a:ext cx="15408338" cy="6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75" tIns="56150" rIns="107975" bIns="56150" anchor="t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dirty="0"/>
          </a:p>
          <a:p>
            <a:pPr algn="just">
              <a:lnSpc>
                <a:spcPct val="93000"/>
              </a:lnSpc>
              <a:buClr>
                <a:schemeClr val="lt1"/>
              </a:buClr>
              <a:buSzPts val="5700"/>
            </a:pPr>
            <a:r>
              <a:rPr lang="en-US" sz="4800" dirty="0"/>
              <a:t>Lorem ipsum dolor sit </a:t>
            </a:r>
            <a:r>
              <a:rPr lang="en-US" sz="4800" dirty="0" err="1"/>
              <a:t>amet</a:t>
            </a:r>
            <a:r>
              <a:rPr lang="en-US" sz="4800" dirty="0"/>
              <a:t>,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adipiscing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</a:t>
            </a:r>
            <a:r>
              <a:rPr lang="en-US" sz="4800" dirty="0" err="1"/>
              <a:t>Nullam</a:t>
            </a:r>
            <a:r>
              <a:rPr lang="en-US" sz="4800" dirty="0"/>
              <a:t> </a:t>
            </a:r>
            <a:r>
              <a:rPr lang="en-US" sz="4800" dirty="0" err="1"/>
              <a:t>fringilla</a:t>
            </a:r>
            <a:r>
              <a:rPr lang="en-US" sz="4800" dirty="0"/>
              <a:t> </a:t>
            </a:r>
            <a:r>
              <a:rPr lang="en-US" sz="4800" dirty="0" err="1"/>
              <a:t>arcu</a:t>
            </a:r>
            <a:r>
              <a:rPr lang="en-US" sz="4800" dirty="0"/>
              <a:t> vitae ligula </a:t>
            </a:r>
            <a:r>
              <a:rPr lang="en-US" sz="4800" dirty="0" err="1"/>
              <a:t>volutpat</a:t>
            </a:r>
            <a:r>
              <a:rPr lang="en-US" sz="4800" dirty="0"/>
              <a:t>, ac </a:t>
            </a:r>
            <a:r>
              <a:rPr lang="en-US" sz="4800" dirty="0" err="1"/>
              <a:t>mattis</a:t>
            </a:r>
            <a:r>
              <a:rPr lang="en-US" sz="4800" dirty="0"/>
              <a:t> </a:t>
            </a:r>
            <a:r>
              <a:rPr lang="en-US" sz="4800" dirty="0" err="1"/>
              <a:t>odio</a:t>
            </a:r>
            <a:r>
              <a:rPr lang="en-US" sz="4800" dirty="0"/>
              <a:t> </a:t>
            </a:r>
            <a:r>
              <a:rPr lang="en-US" sz="4800" dirty="0" err="1"/>
              <a:t>suscipit</a:t>
            </a:r>
            <a:r>
              <a:rPr lang="en-US" sz="4800" dirty="0"/>
              <a:t>. </a:t>
            </a:r>
            <a:r>
              <a:rPr lang="en-US" sz="4800" dirty="0" err="1"/>
              <a:t>Sed</a:t>
            </a:r>
            <a:r>
              <a:rPr lang="en-US" sz="4800" dirty="0"/>
              <a:t> </a:t>
            </a:r>
            <a:r>
              <a:rPr lang="en-US" sz="4800" dirty="0" err="1"/>
              <a:t>auctor</a:t>
            </a:r>
            <a:r>
              <a:rPr lang="en-US" sz="4800" dirty="0"/>
              <a:t> </a:t>
            </a:r>
            <a:r>
              <a:rPr lang="en-US" sz="4800" dirty="0" err="1"/>
              <a:t>leo</a:t>
            </a:r>
            <a:r>
              <a:rPr lang="en-US" sz="4800" dirty="0"/>
              <a:t> </a:t>
            </a:r>
            <a:r>
              <a:rPr lang="en-US" sz="4800" dirty="0" err="1"/>
              <a:t>eu</a:t>
            </a:r>
            <a:r>
              <a:rPr lang="en-US" sz="4800" dirty="0"/>
              <a:t> </a:t>
            </a:r>
            <a:r>
              <a:rPr lang="en-US" sz="4800" dirty="0" err="1"/>
              <a:t>metus</a:t>
            </a:r>
            <a:r>
              <a:rPr lang="en-US" sz="4800" dirty="0"/>
              <a:t> </a:t>
            </a:r>
            <a:r>
              <a:rPr lang="en-US" sz="4800" dirty="0" err="1"/>
              <a:t>consequat</a:t>
            </a:r>
            <a:r>
              <a:rPr lang="en-US" sz="4800" dirty="0"/>
              <a:t>, a gravida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. </a:t>
            </a:r>
            <a:r>
              <a:rPr lang="en-US" sz="4800" dirty="0" err="1"/>
              <a:t>Fusce</a:t>
            </a:r>
            <a:r>
              <a:rPr lang="en-US" sz="4800" dirty="0"/>
              <a:t> </a:t>
            </a:r>
            <a:r>
              <a:rPr lang="en-US" sz="4800" dirty="0" err="1"/>
              <a:t>eleifend</a:t>
            </a:r>
            <a:r>
              <a:rPr lang="en-US" sz="4800" dirty="0"/>
              <a:t>, </a:t>
            </a:r>
            <a:r>
              <a:rPr lang="en-US" sz="4800" dirty="0" err="1"/>
              <a:t>mauris</a:t>
            </a:r>
            <a:r>
              <a:rPr lang="en-US" sz="4800" dirty="0"/>
              <a:t> a </a:t>
            </a:r>
            <a:r>
              <a:rPr lang="en-US" sz="4800" dirty="0" err="1"/>
              <a:t>congue</a:t>
            </a:r>
            <a:r>
              <a:rPr lang="en-US" sz="4800" dirty="0"/>
              <a:t> </a:t>
            </a:r>
            <a:r>
              <a:rPr lang="en-US" sz="4800" dirty="0" err="1"/>
              <a:t>vehicula</a:t>
            </a:r>
            <a:r>
              <a:rPr lang="en-US" sz="4800" dirty="0"/>
              <a:t>, </a:t>
            </a:r>
            <a:r>
              <a:rPr lang="en-US" sz="4800" dirty="0" err="1"/>
              <a:t>justo</a:t>
            </a:r>
            <a:r>
              <a:rPr lang="en-US" sz="4800" dirty="0"/>
              <a:t> </a:t>
            </a:r>
            <a:r>
              <a:rPr lang="en-US" sz="4800" dirty="0" err="1"/>
              <a:t>neque</a:t>
            </a:r>
            <a:r>
              <a:rPr lang="en-US" sz="4800" dirty="0"/>
              <a:t> </a:t>
            </a:r>
            <a:r>
              <a:rPr lang="en-US" sz="4800" dirty="0" err="1"/>
              <a:t>lobortis</a:t>
            </a:r>
            <a:r>
              <a:rPr lang="en-US" sz="4800" dirty="0"/>
              <a:t> ligula, in </a:t>
            </a:r>
            <a:r>
              <a:rPr lang="en-US" sz="4800" dirty="0" err="1"/>
              <a:t>bibendum</a:t>
            </a:r>
            <a:r>
              <a:rPr lang="en-US" sz="4800" dirty="0"/>
              <a:t> </a:t>
            </a:r>
            <a:r>
              <a:rPr lang="en-US" sz="4800" dirty="0" err="1"/>
              <a:t>tortor</a:t>
            </a:r>
            <a:r>
              <a:rPr lang="en-US" sz="4800" dirty="0"/>
              <a:t> </a:t>
            </a:r>
            <a:r>
              <a:rPr lang="en-US" sz="4800" dirty="0" err="1"/>
              <a:t>augue</a:t>
            </a:r>
            <a:r>
              <a:rPr lang="en-US" sz="4800" dirty="0"/>
              <a:t> </a:t>
            </a:r>
            <a:r>
              <a:rPr lang="en-US" sz="4800" dirty="0" err="1"/>
              <a:t>nec</a:t>
            </a:r>
            <a:r>
              <a:rPr lang="en-US" sz="4800" dirty="0"/>
              <a:t> mi</a:t>
            </a:r>
            <a:r>
              <a:rPr lang="en-US" sz="4800" dirty="0" smtClean="0"/>
              <a:t>.</a:t>
            </a: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456</Words>
  <Application>Microsoft Office PowerPoint</Application>
  <PresentationFormat>Personalizar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1_Tema do Office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Andrius FR</cp:lastModifiedBy>
  <cp:revision>7</cp:revision>
  <dcterms:modified xsi:type="dcterms:W3CDTF">2023-09-19T19:02:54Z</dcterms:modified>
</cp:coreProperties>
</file>