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2.png" ContentType="image/png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008813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mover o slide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F2C5998-5D31-47C3-9DC0-EF45592CFE00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Num" idx="4"/>
          </p:nvPr>
        </p:nvSpPr>
        <p:spPr>
          <a:xfrm>
            <a:off x="4278240" y="10156680"/>
            <a:ext cx="3277800" cy="53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DB19638C-9E90-4FE8-9BD9-8A1D2FDF19BC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5" name="Google Shape;51;p1:notes"/>
          <p:cNvSpPr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C9312E5C-498E-41BA-B0A8-EDB3C951275F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17" name="Google Shape;53;p1:notes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1680" cy="400500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ldNum" idx="5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FB3379C9-6484-41D7-8260-B0C2ABFE3870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Google Shape;89;g1e34eeeecd3_0_29:notes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1405590F-8010-439D-A68E-3B22B02B769F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22" name="Google Shape;91;g1e34eeeecd3_0_29:notes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1680" cy="400500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ldNum" idx="6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130E366E-D11C-4D95-97AD-B24D9A15B53B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Google Shape;89;g1e34eeeecd3_0_0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255A24F6-348C-44DD-924D-EAFE5A47D587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27" name="Google Shape;91;g1e34eeeecd3_0_0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1680" cy="400500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Num" idx="7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1B6A3FF6-90C8-4C1D-A7AB-3E56C22065F0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Google Shape;89;g1e34eeeecd3_0_1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D7A5895A-A36E-4C65-B7BA-DA140B9921BF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32" name="Google Shape;91;g1e34eeeecd3_0_1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1680" cy="400500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ldNum" idx="8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2C887351-972E-41EC-B9FE-425804FE80B0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5" name="Google Shape;89;g1e34eeeecd3_0_2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92FF32F4-0A7B-4EC4-8902-A81A7826C72E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37" name="Google Shape;91;g1e34eeeecd3_0_2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1680" cy="400500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Num" idx="9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E30F1248-C845-4BC6-B0BE-CFF77F2DEFBA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0" name="Google Shape;89;g1e34eeeecd3_0_3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0B320BAE-8181-465F-904B-C6C07E669E25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42" name="Google Shape;91;g1e34eeeecd3_0_3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1680" cy="400500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ldNum" idx="10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9F8F3F8B-FA09-417C-B30B-541B6982B03E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Google Shape;89;g1e34eeeecd3_0_4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D24426BE-1891-4950-B96B-9B2294CBCAF0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47" name="Google Shape;91;g1e34eeeecd3_0_4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1680" cy="4005000"/>
          </a:xfrm>
          <a:prstGeom prst="rect">
            <a:avLst/>
          </a:prstGeom>
          <a:ln w="0">
            <a:noFill/>
          </a:ln>
        </p:spPr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ldNum" idx="11"/>
          </p:nvPr>
        </p:nvSpPr>
        <p:spPr>
          <a:xfrm>
            <a:off x="4278240" y="10156680"/>
            <a:ext cx="3277800" cy="531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</a:tabLst>
            </a:pPr>
            <a:fld id="{374F1E83-2459-4A42-8550-1648EBDDBF5E}" type="slidenum"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Google Shape;89;g1e34eeeecd3_0_5"/>
          <p:cNvSpPr/>
          <p:nvPr/>
        </p:nvSpPr>
        <p:spPr>
          <a:xfrm>
            <a:off x="4278240" y="10156680"/>
            <a:ext cx="3279600" cy="53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</a:tabLst>
            </a:pPr>
            <a:fld id="{8010A564-6859-43F1-9195-707B190F4E35}" type="slidenum">
              <a:rPr b="0" lang="pt-BR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216000" indent="0">
              <a:buNone/>
            </a:pPr>
            <a:endParaRPr b="0" lang="pt-BR" sz="1200" spc="-1" strike="noStrike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152" name="Google Shape;91;g1e34eeeecd3_0_5"/>
          <p:cNvSpPr/>
          <p:nvPr/>
        </p:nvSpPr>
        <p:spPr>
          <a:xfrm>
            <a:off x="3970440" y="8829720"/>
            <a:ext cx="3036600" cy="464760"/>
          </a:xfrm>
          <a:custGeom>
            <a:avLst/>
            <a:gdLst>
              <a:gd name="textAreaLeft" fmla="*/ 0 w 3036600"/>
              <a:gd name="textAreaRight" fmla="*/ 3036960 w 3036600"/>
              <a:gd name="textAreaTop" fmla="*/ 0 h 464760"/>
              <a:gd name="textAreaBottom" fmla="*/ 465120 h 464760"/>
            </a:gdLst>
            <a:ahLst/>
            <a:rect l="textAreaLeft" t="textAreaTop" r="textAreaRight" b="textAreaBottom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6440" bIns="4644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t-BR" sz="1200" spc="-1" strike="noStrike">
                <a:solidFill>
                  <a:srgbClr val="000000"/>
                </a:solidFill>
                <a:latin typeface="Calibri"/>
                <a:ea typeface="Calibri"/>
              </a:rPr>
              <a:t>*</a:t>
            </a:r>
            <a:endParaRPr b="0" lang="pt-B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1680" cy="4005000"/>
          </a:xfrm>
          <a:prstGeom prst="rect">
            <a:avLst/>
          </a:prstGeom>
          <a:ln w="0">
            <a:noFill/>
          </a:ln>
        </p:spPr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57;p13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Google Shape;58;p13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Google Shape;59;p13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90480" y="26607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4600" spc="-1" strike="noStrike">
                <a:solidFill>
                  <a:srgbClr val="aecf00"/>
                </a:solidFill>
                <a:latin typeface="Open Sans ExtraBold"/>
                <a:ea typeface="Open Sans ExtraBold"/>
              </a:rPr>
              <a:t>Título do Projeto</a:t>
            </a:r>
            <a:endParaRPr b="0" lang="pt-BR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3404520" y="4168800"/>
            <a:ext cx="5564160" cy="1469520"/>
          </a:xfrm>
          <a:prstGeom prst="rect">
            <a:avLst/>
          </a:prstGeom>
          <a:noFill/>
          <a:ln w="0">
            <a:noFill/>
          </a:ln>
        </p:spPr>
        <p:txBody>
          <a:bodyPr lIns="0" rIns="0" tIns="6840" bIns="0" anchor="t">
            <a:noAutofit/>
          </a:bodyPr>
          <a:p>
            <a:pPr indent="0" algn="ctr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Estudante/ e-mail do estudante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pt-BR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Nome dos co-autores, se houver / e-mail dos coautores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pt-BR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Nome do orientador / e-mail do orientador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spcBef>
                <a:spcPts val="300"/>
              </a:spcBef>
              <a:buNone/>
              <a:tabLst>
                <a:tab algn="l" pos="0"/>
              </a:tabLst>
            </a:pP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3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algn="l" pos="0"/>
              </a:tabLst>
            </a:pPr>
            <a:r>
              <a:rPr b="0" i="1" lang="pt-BR" sz="1500" spc="-1" strike="noStrike">
                <a:solidFill>
                  <a:srgbClr val="000000"/>
                </a:solidFill>
                <a:latin typeface="Open Sans"/>
                <a:ea typeface="Open Sans"/>
              </a:rPr>
              <a:t>Instituição</a:t>
            </a:r>
            <a:endParaRPr b="0" lang="pt-BR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1080000" y="36000"/>
            <a:ext cx="7331040" cy="2567880"/>
          </a:xfrm>
          <a:prstGeom prst="rect">
            <a:avLst/>
          </a:prstGeom>
          <a:ln w="0">
            <a:noFill/>
          </a:ln>
        </p:spPr>
      </p:pic>
      <p:sp>
        <p:nvSpPr>
          <p:cNvPr id="50" name=""/>
          <p:cNvSpPr/>
          <p:nvPr/>
        </p:nvSpPr>
        <p:spPr>
          <a:xfrm>
            <a:off x="0" y="6660000"/>
            <a:ext cx="9144000" cy="198000"/>
          </a:xfrm>
          <a:prstGeom prst="rect">
            <a:avLst/>
          </a:prstGeom>
          <a:gradFill rotWithShape="0">
            <a:gsLst>
              <a:gs pos="0">
                <a:srgbClr val="81d41a"/>
              </a:gs>
              <a:gs pos="100000">
                <a:srgbClr val="000000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95;p15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Google Shape;96;p15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Google Shape;97;p15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66920" y="1905840"/>
            <a:ext cx="8085960" cy="2946240"/>
          </a:xfrm>
          <a:prstGeom prst="rect">
            <a:avLst/>
          </a:prstGeom>
          <a:noFill/>
          <a:ln w="0">
            <a:noFill/>
          </a:ln>
        </p:spPr>
        <p:txBody>
          <a:bodyPr lIns="0" rIns="0" tIns="6840" bIns="0" anchor="t">
            <a:noAutofit/>
          </a:bodyPr>
          <a:p>
            <a:pPr algn="just">
              <a:lnSpc>
                <a:spcPct val="93000"/>
              </a:lnSpc>
              <a:spcAft>
                <a:spcPts val="300"/>
              </a:spcAft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Open Sans"/>
                <a:ea typeface="Open Sans"/>
              </a:rPr>
              <a:t>Descrever de forma resumida a introdução do projeto.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3000"/>
              </a:lnSpc>
              <a:spcAft>
                <a:spcPts val="300"/>
              </a:spcAft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Open Sans"/>
                <a:ea typeface="Open Sans"/>
              </a:rPr>
              <a:t>Poderão ser inseridas imagens ou figuras em toda a apresentação.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Google Shape;85;p14"/>
          <p:cNvSpPr/>
          <p:nvPr/>
        </p:nvSpPr>
        <p:spPr>
          <a:xfrm>
            <a:off x="466920" y="1272600"/>
            <a:ext cx="2868840" cy="75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3000"/>
              </a:lnSpc>
            </a:pPr>
            <a:r>
              <a:rPr b="0" lang="pt-BR" sz="2500" spc="-1" strike="noStrike">
                <a:solidFill>
                  <a:srgbClr val="81d41a"/>
                </a:solidFill>
                <a:latin typeface="Open Sans ExtraBold"/>
                <a:ea typeface="Open Sans ExtraBold"/>
              </a:rPr>
              <a:t>INTRODUÇÃO</a:t>
            </a:r>
            <a:endParaRPr b="0" lang="pt-BR" sz="2500" spc="-1" strike="noStrike">
              <a:solidFill>
                <a:srgbClr val="81d41a"/>
              </a:solidFill>
              <a:latin typeface="Arial"/>
            </a:endParaRPr>
          </a:p>
        </p:txBody>
      </p:sp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2955600" y="70560"/>
            <a:ext cx="3240000" cy="1134720"/>
          </a:xfrm>
          <a:prstGeom prst="rect">
            <a:avLst/>
          </a:prstGeom>
          <a:ln w="0">
            <a:noFill/>
          </a:ln>
        </p:spPr>
      </p:pic>
      <p:sp>
        <p:nvSpPr>
          <p:cNvPr id="57" name=""/>
          <p:cNvSpPr/>
          <p:nvPr/>
        </p:nvSpPr>
        <p:spPr>
          <a:xfrm>
            <a:off x="0" y="6660000"/>
            <a:ext cx="9144000" cy="198000"/>
          </a:xfrm>
          <a:prstGeom prst="rect">
            <a:avLst/>
          </a:prstGeom>
          <a:gradFill rotWithShape="0">
            <a:gsLst>
              <a:gs pos="0">
                <a:srgbClr val="81d41a"/>
              </a:gs>
              <a:gs pos="100000">
                <a:srgbClr val="000000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34920" y="48600"/>
            <a:ext cx="698760" cy="1031400"/>
          </a:xfrm>
          <a:prstGeom prst="rect">
            <a:avLst/>
          </a:prstGeom>
          <a:ln w="0">
            <a:noFill/>
          </a:ln>
        </p:spPr>
      </p:pic>
      <p:pic>
        <p:nvPicPr>
          <p:cNvPr id="59" name="" descr=""/>
          <p:cNvPicPr/>
          <p:nvPr/>
        </p:nvPicPr>
        <p:blipFill>
          <a:blip r:embed="rId3"/>
          <a:stretch/>
        </p:blipFill>
        <p:spPr>
          <a:xfrm>
            <a:off x="8423280" y="48960"/>
            <a:ext cx="698760" cy="103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95;p15_0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Google Shape;96;p15_0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Google Shape;97;p15_0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2955600" y="70560"/>
            <a:ext cx="3240000" cy="1134720"/>
          </a:xfrm>
          <a:prstGeom prst="rect">
            <a:avLst/>
          </a:prstGeom>
          <a:ln w="0">
            <a:noFill/>
          </a:ln>
        </p:spPr>
      </p:pic>
      <p:sp>
        <p:nvSpPr>
          <p:cNvPr id="64" name=""/>
          <p:cNvSpPr/>
          <p:nvPr/>
        </p:nvSpPr>
        <p:spPr>
          <a:xfrm>
            <a:off x="0" y="6660000"/>
            <a:ext cx="9144000" cy="198000"/>
          </a:xfrm>
          <a:prstGeom prst="rect">
            <a:avLst/>
          </a:prstGeom>
          <a:gradFill rotWithShape="0">
            <a:gsLst>
              <a:gs pos="0">
                <a:srgbClr val="81d41a"/>
              </a:gs>
              <a:gs pos="100000">
                <a:srgbClr val="000000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CaixaDeTexto 4_0"/>
          <p:cNvSpPr/>
          <p:nvPr/>
        </p:nvSpPr>
        <p:spPr>
          <a:xfrm>
            <a:off x="466920" y="1968120"/>
            <a:ext cx="8057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Open Sans"/>
                <a:ea typeface="Open Sans"/>
              </a:rPr>
              <a:t>Inserir o objetivo geral e específicos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67280" y="1215360"/>
            <a:ext cx="2868840" cy="7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2500" spc="-1" strike="noStrike">
                <a:solidFill>
                  <a:srgbClr val="81d41a"/>
                </a:solidFill>
                <a:latin typeface="Open Sans ExtraBold"/>
                <a:ea typeface="Open Sans ExtraBold"/>
              </a:rPr>
              <a:t>OBJETIVOS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2"/>
          <a:stretch/>
        </p:blipFill>
        <p:spPr>
          <a:xfrm>
            <a:off x="34920" y="48600"/>
            <a:ext cx="698760" cy="1031400"/>
          </a:xfrm>
          <a:prstGeom prst="rect">
            <a:avLst/>
          </a:prstGeom>
          <a:ln w="0">
            <a:noFill/>
          </a:ln>
        </p:spPr>
      </p:pic>
      <p:pic>
        <p:nvPicPr>
          <p:cNvPr id="68" name="" descr=""/>
          <p:cNvPicPr/>
          <p:nvPr/>
        </p:nvPicPr>
        <p:blipFill>
          <a:blip r:embed="rId3"/>
          <a:stretch/>
        </p:blipFill>
        <p:spPr>
          <a:xfrm>
            <a:off x="8423280" y="48960"/>
            <a:ext cx="698760" cy="103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95;p15_1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Google Shape;96;p15_1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Google Shape;97;p15_1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" descr=""/>
          <p:cNvPicPr/>
          <p:nvPr/>
        </p:nvPicPr>
        <p:blipFill>
          <a:blip r:embed="rId1"/>
          <a:stretch/>
        </p:blipFill>
        <p:spPr>
          <a:xfrm>
            <a:off x="2955600" y="70560"/>
            <a:ext cx="3240000" cy="1134720"/>
          </a:xfrm>
          <a:prstGeom prst="rect">
            <a:avLst/>
          </a:prstGeom>
          <a:ln w="0">
            <a:noFill/>
          </a:ln>
        </p:spPr>
      </p:pic>
      <p:sp>
        <p:nvSpPr>
          <p:cNvPr id="73" name=""/>
          <p:cNvSpPr/>
          <p:nvPr/>
        </p:nvSpPr>
        <p:spPr>
          <a:xfrm>
            <a:off x="0" y="6660000"/>
            <a:ext cx="9144000" cy="198000"/>
          </a:xfrm>
          <a:prstGeom prst="rect">
            <a:avLst/>
          </a:prstGeom>
          <a:gradFill rotWithShape="0">
            <a:gsLst>
              <a:gs pos="0">
                <a:srgbClr val="81d41a"/>
              </a:gs>
              <a:gs pos="100000">
                <a:srgbClr val="000000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CaixaDeTexto 4_1"/>
          <p:cNvSpPr/>
          <p:nvPr/>
        </p:nvSpPr>
        <p:spPr>
          <a:xfrm>
            <a:off x="466920" y="1968120"/>
            <a:ext cx="80578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ontserrat"/>
              </a:rPr>
              <a:t>incluir informações básicas sobre a metodologia, ater-se a informações essenciais para o entendimento do trabalho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67280" y="1215360"/>
            <a:ext cx="2868840" cy="7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2500" spc="-1" strike="noStrike">
                <a:solidFill>
                  <a:srgbClr val="81d41a"/>
                </a:solidFill>
                <a:latin typeface="Open Sans ExtraBold"/>
                <a:ea typeface="Open Sans ExtraBold"/>
              </a:rPr>
              <a:t>METODOLOGIA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4920" y="48600"/>
            <a:ext cx="698760" cy="1031400"/>
          </a:xfrm>
          <a:prstGeom prst="rect">
            <a:avLst/>
          </a:prstGeom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8423280" y="48960"/>
            <a:ext cx="698760" cy="103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95;p15_2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Google Shape;96;p15_2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Google Shape;97;p15_2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2955600" y="70560"/>
            <a:ext cx="3240000" cy="1134720"/>
          </a:xfrm>
          <a:prstGeom prst="rect">
            <a:avLst/>
          </a:prstGeom>
          <a:ln w="0">
            <a:noFill/>
          </a:ln>
        </p:spPr>
      </p:pic>
      <p:sp>
        <p:nvSpPr>
          <p:cNvPr id="82" name=""/>
          <p:cNvSpPr/>
          <p:nvPr/>
        </p:nvSpPr>
        <p:spPr>
          <a:xfrm>
            <a:off x="0" y="6660000"/>
            <a:ext cx="9144000" cy="198000"/>
          </a:xfrm>
          <a:prstGeom prst="rect">
            <a:avLst/>
          </a:prstGeom>
          <a:gradFill rotWithShape="0">
            <a:gsLst>
              <a:gs pos="0">
                <a:srgbClr val="81d41a"/>
              </a:gs>
              <a:gs pos="100000">
                <a:srgbClr val="000000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CaixaDeTexto 4_2"/>
          <p:cNvSpPr/>
          <p:nvPr/>
        </p:nvSpPr>
        <p:spPr>
          <a:xfrm>
            <a:off x="466920" y="1968120"/>
            <a:ext cx="8057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ontserrat"/>
              </a:rPr>
              <a:t>Mostrar os resultados esperados ou obtidos (se houver) 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67280" y="1215360"/>
            <a:ext cx="2868840" cy="7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2500" spc="-1" strike="noStrike">
                <a:solidFill>
                  <a:srgbClr val="81d41a"/>
                </a:solidFill>
                <a:latin typeface="Open Sans ExtraBold"/>
                <a:ea typeface="Open Sans ExtraBold"/>
              </a:rPr>
              <a:t>RESULTADOS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34920" y="48600"/>
            <a:ext cx="698760" cy="1031400"/>
          </a:xfrm>
          <a:prstGeom prst="rect">
            <a:avLst/>
          </a:prstGeom>
          <a:ln w="0"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8423280" y="48960"/>
            <a:ext cx="698760" cy="103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95;p15_3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Google Shape;96;p15_3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Google Shape;97;p15_3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2955600" y="70560"/>
            <a:ext cx="3240000" cy="1134720"/>
          </a:xfrm>
          <a:prstGeom prst="rect">
            <a:avLst/>
          </a:prstGeom>
          <a:ln w="0">
            <a:noFill/>
          </a:ln>
        </p:spPr>
      </p:pic>
      <p:sp>
        <p:nvSpPr>
          <p:cNvPr id="91" name=""/>
          <p:cNvSpPr/>
          <p:nvPr/>
        </p:nvSpPr>
        <p:spPr>
          <a:xfrm>
            <a:off x="0" y="6660000"/>
            <a:ext cx="9144000" cy="198000"/>
          </a:xfrm>
          <a:prstGeom prst="rect">
            <a:avLst/>
          </a:prstGeom>
          <a:gradFill rotWithShape="0">
            <a:gsLst>
              <a:gs pos="0">
                <a:srgbClr val="81d41a"/>
              </a:gs>
              <a:gs pos="100000">
                <a:srgbClr val="000000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CaixaDeTexto 4_3"/>
          <p:cNvSpPr/>
          <p:nvPr/>
        </p:nvSpPr>
        <p:spPr>
          <a:xfrm>
            <a:off x="466920" y="1968120"/>
            <a:ext cx="8057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ontserrat"/>
              </a:rPr>
              <a:t>Escreva aqui suas considerações finais.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67280" y="1215360"/>
            <a:ext cx="4860720" cy="7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2500" spc="-1" strike="noStrike">
                <a:solidFill>
                  <a:srgbClr val="81d41a"/>
                </a:solidFill>
                <a:latin typeface="Open Sans ExtraBold"/>
                <a:ea typeface="Open Sans ExtraBold"/>
              </a:rPr>
              <a:t>CONSIDERAÇÕES FINAIS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34920" y="48600"/>
            <a:ext cx="698760" cy="1031400"/>
          </a:xfrm>
          <a:prstGeom prst="rect">
            <a:avLst/>
          </a:prstGeom>
          <a:ln w="0"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8423280" y="48960"/>
            <a:ext cx="698760" cy="103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5;p15_4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Google Shape;96;p15_4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Google Shape;97;p15_4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2955600" y="70560"/>
            <a:ext cx="3240000" cy="1134720"/>
          </a:xfrm>
          <a:prstGeom prst="rect">
            <a:avLst/>
          </a:prstGeom>
          <a:ln w="0">
            <a:noFill/>
          </a:ln>
        </p:spPr>
      </p:pic>
      <p:sp>
        <p:nvSpPr>
          <p:cNvPr id="100" name=""/>
          <p:cNvSpPr/>
          <p:nvPr/>
        </p:nvSpPr>
        <p:spPr>
          <a:xfrm>
            <a:off x="0" y="6660000"/>
            <a:ext cx="9144000" cy="198000"/>
          </a:xfrm>
          <a:prstGeom prst="rect">
            <a:avLst/>
          </a:prstGeom>
          <a:gradFill rotWithShape="0">
            <a:gsLst>
              <a:gs pos="0">
                <a:srgbClr val="81d41a"/>
              </a:gs>
              <a:gs pos="100000">
                <a:srgbClr val="000000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CaixaDeTexto 4_4"/>
          <p:cNvSpPr/>
          <p:nvPr/>
        </p:nvSpPr>
        <p:spPr>
          <a:xfrm>
            <a:off x="466920" y="1968120"/>
            <a:ext cx="8057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ontserrat"/>
              </a:rPr>
              <a:t>Escreva aqui suas referências bibliográficas.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67280" y="1215360"/>
            <a:ext cx="6012720" cy="7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2500" spc="-1" strike="noStrike">
                <a:solidFill>
                  <a:srgbClr val="81d41a"/>
                </a:solidFill>
                <a:latin typeface="Open Sans ExtraBold"/>
                <a:ea typeface="Open Sans ExtraBold"/>
              </a:rPr>
              <a:t>REFERÊNCIAS BIBLIOGRÁFICAS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34920" y="48600"/>
            <a:ext cx="698760" cy="1031400"/>
          </a:xfrm>
          <a:prstGeom prst="rect">
            <a:avLst/>
          </a:prstGeom>
          <a:ln w="0">
            <a:noFill/>
          </a:ln>
        </p:spPr>
      </p:pic>
      <p:pic>
        <p:nvPicPr>
          <p:cNvPr id="104" name="" descr=""/>
          <p:cNvPicPr/>
          <p:nvPr/>
        </p:nvPicPr>
        <p:blipFill>
          <a:blip r:embed="rId3"/>
          <a:stretch/>
        </p:blipFill>
        <p:spPr>
          <a:xfrm>
            <a:off x="8423280" y="48960"/>
            <a:ext cx="698760" cy="103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95;p15_5"/>
          <p:cNvSpPr/>
          <p:nvPr/>
        </p:nvSpPr>
        <p:spPr>
          <a:xfrm>
            <a:off x="0" y="0"/>
            <a:ext cx="9153360" cy="9540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95400"/>
              <a:gd name="textAreaBottom" fmla="*/ 95760 h 95400"/>
            </a:gdLst>
            <a:ahLst/>
            <a:rect l="textAreaLeft" t="textAreaTop" r="textAreaRight" b="textAreaBottom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Google Shape;96;p15_5"/>
          <p:cNvSpPr/>
          <p:nvPr/>
        </p:nvSpPr>
        <p:spPr>
          <a:xfrm>
            <a:off x="0" y="1028880"/>
            <a:ext cx="9153360" cy="32040"/>
          </a:xfrm>
          <a:custGeom>
            <a:avLst/>
            <a:gdLst>
              <a:gd name="textAreaLeft" fmla="*/ 0 w 9153360"/>
              <a:gd name="textAreaRight" fmla="*/ 9153720 w 9153360"/>
              <a:gd name="textAreaTop" fmla="*/ 0 h 32040"/>
              <a:gd name="textAreaBottom" fmla="*/ 32400 h 32040"/>
            </a:gdLst>
            <a:ahLst/>
            <a:rect l="textAreaLeft" t="textAreaTop" r="textAreaRight" b="textAreaBottom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Google Shape;97;p15_5"/>
          <p:cNvSpPr/>
          <p:nvPr/>
        </p:nvSpPr>
        <p:spPr>
          <a:xfrm>
            <a:off x="0" y="6487920"/>
            <a:ext cx="9138240" cy="369000"/>
          </a:xfrm>
          <a:custGeom>
            <a:avLst/>
            <a:gdLst>
              <a:gd name="textAreaLeft" fmla="*/ 0 w 9138240"/>
              <a:gd name="textAreaRight" fmla="*/ 9138600 w 9138240"/>
              <a:gd name="textAreaTop" fmla="*/ 0 h 369000"/>
              <a:gd name="textAreaBottom" fmla="*/ 369360 h 369000"/>
            </a:gdLst>
            <a:ahLst/>
            <a:rect l="textAreaLeft" t="textAreaTop" r="textAreaRight" b="textAreaBottom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21960" rIns="21960" tIns="11160" bIns="1116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2955600" y="70560"/>
            <a:ext cx="3240000" cy="1134720"/>
          </a:xfrm>
          <a:prstGeom prst="rect">
            <a:avLst/>
          </a:prstGeom>
          <a:ln w="0">
            <a:noFill/>
          </a:ln>
        </p:spPr>
      </p:pic>
      <p:sp>
        <p:nvSpPr>
          <p:cNvPr id="109" name=""/>
          <p:cNvSpPr/>
          <p:nvPr/>
        </p:nvSpPr>
        <p:spPr>
          <a:xfrm>
            <a:off x="0" y="6660000"/>
            <a:ext cx="9144000" cy="198000"/>
          </a:xfrm>
          <a:prstGeom prst="rect">
            <a:avLst/>
          </a:prstGeom>
          <a:gradFill rotWithShape="0">
            <a:gsLst>
              <a:gs pos="0">
                <a:srgbClr val="81d41a"/>
              </a:gs>
              <a:gs pos="100000">
                <a:srgbClr val="000000"/>
              </a:gs>
            </a:gsLst>
            <a:lin ang="36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CaixaDeTexto 4_5"/>
          <p:cNvSpPr/>
          <p:nvPr/>
        </p:nvSpPr>
        <p:spPr>
          <a:xfrm>
            <a:off x="466920" y="1968120"/>
            <a:ext cx="8057880" cy="15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ontserrat"/>
              </a:rPr>
              <a:t>Quando o projeto for fomentado (aquisição de equipamento e/ou bolsas), indique o órgão financiador.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Montserrat"/>
              </a:rPr>
              <a:t>Você também pode deixar um agradecimento ao público pela atenção, aos orientadores e orientadoras, familiares, etc.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67280" y="1215360"/>
            <a:ext cx="6012720" cy="753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3000"/>
              </a:lnSpc>
              <a:buNone/>
              <a:tabLst>
                <a:tab algn="l" pos="0"/>
              </a:tabLst>
            </a:pPr>
            <a:r>
              <a:rPr b="0" lang="pt-BR" sz="2500" spc="-1" strike="noStrike">
                <a:solidFill>
                  <a:srgbClr val="81d41a"/>
                </a:solidFill>
                <a:latin typeface="Open Sans ExtraBold"/>
                <a:ea typeface="Open Sans ExtraBold"/>
              </a:rPr>
              <a:t>AGRADECIMENTO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34920" y="48600"/>
            <a:ext cx="698760" cy="1031400"/>
          </a:xfrm>
          <a:prstGeom prst="rect">
            <a:avLst/>
          </a:prstGeom>
          <a:ln w="0"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8423280" y="48960"/>
            <a:ext cx="698760" cy="103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Application>LibreOffice/7.6.2.1$Windows_X86_64 LibreOffice_project/56f7684011345957bbf33a7ee678afaf4d2ba333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2023-05-29T08:34:10Z</dcterms:created>
  <dc:creator/>
  <dc:description/>
  <dc:language>pt-BR</dc:language>
  <cp:lastModifiedBy/>
  <dcterms:modified xsi:type="dcterms:W3CDTF">2024-03-04T15:13:42Z</dcterms:modified>
  <cp:revision>3</cp:revision>
  <dc:subject/>
  <dc:title>MOSTRA DE ROBÓTICA &lt;nome do robô&gt;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7</vt:r8>
  </property>
  <property fmtid="{D5CDD505-2E9C-101B-9397-08002B2CF9AE}" pid="3" name="PresentationFormat">
    <vt:lpwstr>Apresentação na tela (4:3)</vt:lpwstr>
  </property>
  <property fmtid="{D5CDD505-2E9C-101B-9397-08002B2CF9AE}" pid="4" name="Slides">
    <vt:r8>7</vt:r8>
  </property>
</Properties>
</file>