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32404050" cy="43205400"/>
  <p:notesSz cx="7008812" cy="9294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latin typeface="Arial"/>
              </a:rPr>
              <a:t>Click to edit the notes format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latin typeface="Times New Roman"/>
              </a:rPr>
              <a:t>&lt;header&gt;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latin typeface="Times New Roman"/>
              </a:rPr>
              <a:t>&lt;date/time&gt;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latin typeface="Times New Roman"/>
              </a:rPr>
              <a:t>&lt;footer&gt;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A0AF02A-A649-463B-8B54-C988F5E02FB3}" type="slidenum">
              <a:rPr b="0" lang="pt-BR" sz="1400" spc="-1" strike="noStrike">
                <a:latin typeface="Times New Roman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278240" y="10156680"/>
            <a:ext cx="3277440" cy="531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76FFABAA-FC9B-42CE-85A2-F8432547FAE7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4278240" y="10156680"/>
            <a:ext cx="3278880" cy="532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BE649C17-3A14-4A17-9735-DFABFCB2CFE2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701640" y="4416480"/>
            <a:ext cx="5606280" cy="418248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2000" spc="-1" strike="noStrike">
              <a:latin typeface="Arial"/>
            </a:endParaRPr>
          </a:p>
        </p:txBody>
      </p:sp>
      <p:sp>
        <p:nvSpPr>
          <p:cNvPr id="55" name="CustomShape 4"/>
          <p:cNvSpPr/>
          <p:nvPr/>
        </p:nvSpPr>
        <p:spPr>
          <a:xfrm>
            <a:off x="3970440" y="8829720"/>
            <a:ext cx="3036240" cy="464400"/>
          </a:xfrm>
          <a:custGeom>
            <a:avLst/>
            <a:gdLst/>
            <a:ahLst/>
            <a:rect l="l" t="t" r="r" b="b"/>
            <a:pathLst>
              <a:path w="3036887" h="465138">
                <a:moveTo>
                  <a:pt x="0" y="0"/>
                </a:moveTo>
                <a:lnTo>
                  <a:pt x="8439" y="0"/>
                </a:lnTo>
                <a:lnTo>
                  <a:pt x="8439" y="1291"/>
                </a:lnTo>
                <a:lnTo>
                  <a:pt x="0" y="1291"/>
                </a:lnTo>
                <a:close/>
              </a:path>
            </a:pathLst>
          </a:cu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3240" rIns="93240" tIns="46440" bIns="46440" anchor="b"/>
          <a:p>
            <a:pPr algn="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Microsoft YaHei"/>
              </a:rPr>
              <a:t>*</a:t>
            </a:r>
            <a:endParaRPr b="0" lang="pt-BR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4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5172120"/>
            <a:ext cx="32403240" cy="813600"/>
          </a:xfrm>
          <a:prstGeom prst="rect">
            <a:avLst/>
          </a:prstGeom>
          <a:solidFill>
            <a:srgbClr val="0099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2"/>
          <p:cNvSpPr/>
          <p:nvPr/>
        </p:nvSpPr>
        <p:spPr>
          <a:xfrm>
            <a:off x="1146240" y="12150720"/>
            <a:ext cx="21600360" cy="6177960"/>
          </a:xfrm>
          <a:custGeom>
            <a:avLst/>
            <a:gdLst/>
            <a:ahLst/>
            <a:rect l="l" t="t" r="r" b="b"/>
            <a:pathLst>
              <a:path w="21601113" h="5148263">
                <a:moveTo>
                  <a:pt x="0" y="0"/>
                </a:moveTo>
                <a:lnTo>
                  <a:pt x="-5531" y="0"/>
                </a:lnTo>
                <a:lnTo>
                  <a:pt x="-5531" y="14301"/>
                </a:lnTo>
                <a:lnTo>
                  <a:pt x="0" y="14301"/>
                </a:lnTo>
                <a:close/>
              </a:path>
            </a:pathLst>
          </a:cu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O  pôster deverá conter:</a:t>
            </a: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Introdução</a:t>
            </a: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Objetivos</a:t>
            </a: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Metodologia</a:t>
            </a: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Resultados (finais ou parciais)</a:t>
            </a: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Considerações Finais</a:t>
            </a: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1008000" y="19443600"/>
            <a:ext cx="24913440" cy="2848680"/>
          </a:xfrm>
          <a:custGeom>
            <a:avLst/>
            <a:gdLst/>
            <a:ahLst/>
            <a:rect l="l" t="t" r="r" b="b"/>
            <a:pathLst>
              <a:path w="24914225" h="2374900">
                <a:moveTo>
                  <a:pt x="0" y="0"/>
                </a:moveTo>
                <a:lnTo>
                  <a:pt x="3671" y="0"/>
                </a:lnTo>
                <a:lnTo>
                  <a:pt x="3671" y="6599"/>
                </a:lnTo>
                <a:lnTo>
                  <a:pt x="0" y="6599"/>
                </a:lnTo>
                <a:close/>
              </a:path>
            </a:pathLst>
          </a:cu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Recomendamos o uso de figuras, gráficos, tabelas - todos com legenda.</a:t>
            </a: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A formatação  e disposição das informações do banner são de livre escolha do apresentador. </a:t>
            </a: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  <a:ea typeface="Microsoft YaHei"/>
              </a:rPr>
              <a:t>Mencionar apoio (CNPq, Fundação Araucária) , quando for o caso.</a:t>
            </a:r>
            <a:endParaRPr b="0" lang="pt-BR" sz="50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0" y="0"/>
            <a:ext cx="32401800" cy="602640"/>
          </a:xfrm>
          <a:custGeom>
            <a:avLst/>
            <a:gdLst/>
            <a:ahLst/>
            <a:rect l="l" t="t" r="r" b="b"/>
            <a:pathLst>
              <a:path w="32402463" h="503238">
                <a:moveTo>
                  <a:pt x="0" y="0"/>
                </a:moveTo>
                <a:lnTo>
                  <a:pt x="24474" y="0"/>
                </a:lnTo>
                <a:lnTo>
                  <a:pt x="24474" y="1399"/>
                </a:lnTo>
                <a:lnTo>
                  <a:pt x="0" y="1399"/>
                </a:lnTo>
                <a:close/>
              </a:path>
            </a:pathLst>
          </a:custGeom>
          <a:solidFill>
            <a:srgbClr val="7f7f7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5"/>
          <p:cNvSpPr/>
          <p:nvPr/>
        </p:nvSpPr>
        <p:spPr>
          <a:xfrm>
            <a:off x="0" y="6481800"/>
            <a:ext cx="32401800" cy="202320"/>
          </a:xfrm>
          <a:custGeom>
            <a:avLst/>
            <a:gdLst/>
            <a:ahLst/>
            <a:rect l="l" t="t" r="r" b="b"/>
            <a:pathLst>
              <a:path w="32402463" h="169863">
                <a:moveTo>
                  <a:pt x="0" y="0"/>
                </a:moveTo>
                <a:lnTo>
                  <a:pt x="24474" y="0"/>
                </a:lnTo>
                <a:lnTo>
                  <a:pt x="24474" y="471"/>
                </a:lnTo>
                <a:lnTo>
                  <a:pt x="0" y="471"/>
                </a:lnTo>
                <a:close/>
              </a:path>
            </a:pathLst>
          </a:custGeom>
          <a:solidFill>
            <a:srgbClr val="92d050"/>
          </a:solidFill>
          <a:ln w="25560">
            <a:solidFill>
              <a:srgbClr val="92d05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6"/>
          <p:cNvSpPr/>
          <p:nvPr/>
        </p:nvSpPr>
        <p:spPr>
          <a:xfrm>
            <a:off x="0" y="40873320"/>
            <a:ext cx="32347800" cy="2331360"/>
          </a:xfrm>
          <a:custGeom>
            <a:avLst/>
            <a:gdLst/>
            <a:ahLst/>
            <a:rect l="l" t="t" r="r" b="b"/>
            <a:pathLst>
              <a:path w="32348488" h="1943100">
                <a:moveTo>
                  <a:pt x="0" y="0"/>
                </a:moveTo>
                <a:lnTo>
                  <a:pt x="24324" y="0"/>
                </a:lnTo>
                <a:lnTo>
                  <a:pt x="24324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92d050"/>
          </a:solidFill>
          <a:ln w="25560">
            <a:solidFill>
              <a:srgbClr val="92d05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7"/>
          <p:cNvSpPr/>
          <p:nvPr/>
        </p:nvSpPr>
        <p:spPr>
          <a:xfrm>
            <a:off x="0" y="6243480"/>
            <a:ext cx="32403240" cy="1311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pt-BR" sz="8000" spc="-1" strike="noStrike">
                <a:solidFill>
                  <a:srgbClr val="000000"/>
                </a:solidFill>
                <a:latin typeface="Arial"/>
                <a:ea typeface="Microsoft YaHei"/>
              </a:rPr>
              <a:t>INSIRA O TITULO DO SEU TRABALHO AQUI</a:t>
            </a:r>
            <a:endParaRPr b="0" lang="pt-BR" sz="8000" spc="-1" strike="noStrike">
              <a:latin typeface="Arial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7886880"/>
            <a:ext cx="32403240" cy="173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Autores/Câmpus:</a:t>
            </a: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E-mail de cada autor:</a:t>
            </a: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Orientador:</a:t>
            </a:r>
            <a:endParaRPr b="0" lang="pt-BR" sz="3600" spc="-1" strike="noStrike">
              <a:latin typeface="Arial"/>
            </a:endParaRPr>
          </a:p>
        </p:txBody>
      </p:sp>
      <p:pic>
        <p:nvPicPr>
          <p:cNvPr id="49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32379480" cy="1197720"/>
          </a:xfrm>
          <a:prstGeom prst="rect">
            <a:avLst/>
          </a:prstGeom>
          <a:ln w="9360">
            <a:noFill/>
          </a:ln>
        </p:spPr>
      </p:pic>
      <p:pic>
        <p:nvPicPr>
          <p:cNvPr id="50" name="" descr=""/>
          <p:cNvPicPr/>
          <p:nvPr/>
        </p:nvPicPr>
        <p:blipFill>
          <a:blip r:embed="rId2"/>
          <a:stretch/>
        </p:blipFill>
        <p:spPr>
          <a:xfrm>
            <a:off x="2160" y="2160"/>
            <a:ext cx="32397120" cy="5330520"/>
          </a:xfrm>
          <a:prstGeom prst="rect">
            <a:avLst/>
          </a:prstGeom>
          <a:ln>
            <a:noFill/>
          </a:ln>
        </p:spPr>
      </p:pic>
      <p:pic>
        <p:nvPicPr>
          <p:cNvPr id="51" name="" descr=""/>
          <p:cNvPicPr/>
          <p:nvPr/>
        </p:nvPicPr>
        <p:blipFill>
          <a:blip r:embed="rId3"/>
          <a:stretch/>
        </p:blipFill>
        <p:spPr>
          <a:xfrm>
            <a:off x="2520" y="36650160"/>
            <a:ext cx="32397480" cy="6575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Application>LibreOffice/5.4.1.2$MacOSX_X86_64 LibreOffice_project/ea7cb86e6eeb2bf3a5af73a8f7777ac570321527</Application>
  <Words>78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Jociane</dc:creator>
  <dc:description/>
  <dc:language>pt-BR</dc:language>
  <cp:lastModifiedBy/>
  <cp:lastPrinted>1601-01-01T00:00:00Z</cp:lastPrinted>
  <dcterms:modified xsi:type="dcterms:W3CDTF">2017-10-10T14:44:44Z</dcterms:modified>
  <cp:revision>36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