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"/>
  </p:notesMasterIdLst>
  <p:sldIdLst>
    <p:sldId id="256" r:id="rId2"/>
  </p:sldIdLst>
  <p:sldSz cx="32404050" cy="43205400"/>
  <p:notesSz cx="7008813" cy="9294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20" d="100"/>
          <a:sy n="20" d="100"/>
        </p:scale>
        <p:origin x="1374" y="-2382"/>
      </p:cViewPr>
      <p:guideLst>
        <p:guide orient="horz" pos="2592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7008813" cy="9294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3075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274888" y="812800"/>
            <a:ext cx="3005137" cy="4005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5200" cy="4808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BR" noProof="0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1pPr>
          </a:lstStyle>
          <a:p>
            <a:pPr>
              <a:defRPr/>
            </a:pPr>
            <a:fld id="{41A0789E-7DEA-4FE7-AC14-00648525431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F3E8DE32-4972-4928-A090-9C15E83CF351}" type="slidenum">
              <a:rPr lang="pt-BR" smtClean="0"/>
              <a:pPr/>
              <a:t>1</a:t>
            </a:fld>
            <a:endParaRPr lang="pt-BR"/>
          </a:p>
        </p:txBody>
      </p:sp>
      <p:sp>
        <p:nvSpPr>
          <p:cNvPr id="4099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BBF39CEC-E72D-4267-AAA3-06D094C0D681}" type="slidenum">
              <a:rPr lang="pt-BR" sz="1400">
                <a:solidFill>
                  <a:srgbClr val="000000"/>
                </a:solidFill>
                <a:latin typeface="Times New Roman" pitchFamily="16" charset="0"/>
                <a:cs typeface="Segoe UI" charset="0"/>
              </a:rPr>
              <a:pPr algn="r">
                <a:lnSpc>
                  <a:spcPct val="95000"/>
                </a:lnSpc>
                <a:buClrTx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</a:t>
            </a:fld>
            <a:endParaRPr lang="pt-BR" sz="1400">
              <a:solidFill>
                <a:srgbClr val="000000"/>
              </a:solidFill>
              <a:latin typeface="Times New Roman" pitchFamily="16" charset="0"/>
              <a:cs typeface="Segoe UI" charset="0"/>
            </a:endParaRPr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body"/>
          </p:nvPr>
        </p:nvSpPr>
        <p:spPr>
          <a:xfrm>
            <a:off x="701675" y="4416425"/>
            <a:ext cx="5607050" cy="4183063"/>
          </a:xfrm>
          <a:noFill/>
          <a:ln/>
        </p:spPr>
        <p:txBody>
          <a:bodyPr wrap="none" anchor="ctr"/>
          <a:lstStyle/>
          <a:p>
            <a:pPr eaLnBrk="1">
              <a:spcBef>
                <a:spcPct val="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sz="2000">
              <a:latin typeface="Arial" charset="0"/>
              <a:ea typeface="Microsoft YaHei" charset="-122"/>
            </a:endParaRPr>
          </a:p>
        </p:txBody>
      </p:sp>
      <p:sp>
        <p:nvSpPr>
          <p:cNvPr id="4101" name="AutoShape 3"/>
          <p:cNvSpPr>
            <a:spLocks noChangeArrowheads="1"/>
          </p:cNvSpPr>
          <p:nvPr/>
        </p:nvSpPr>
        <p:spPr bwMode="auto">
          <a:xfrm>
            <a:off x="3970338" y="8829675"/>
            <a:ext cx="3036887" cy="465138"/>
          </a:xfrm>
          <a:custGeom>
            <a:avLst/>
            <a:gdLst>
              <a:gd name="T0" fmla="*/ 3036887 w 3036887"/>
              <a:gd name="T1" fmla="*/ 232569 h 465138"/>
              <a:gd name="T2" fmla="*/ 1518448 w 3036887"/>
              <a:gd name="T3" fmla="*/ 465138 h 465138"/>
              <a:gd name="T4" fmla="*/ 0 w 3036887"/>
              <a:gd name="T5" fmla="*/ 232569 h 465138"/>
              <a:gd name="T6" fmla="*/ 1518448 w 3036887"/>
              <a:gd name="T7" fmla="*/ 0 h 465138"/>
              <a:gd name="T8" fmla="*/ 0 60000 65536"/>
              <a:gd name="T9" fmla="*/ 0 60000 65536"/>
              <a:gd name="T10" fmla="*/ 0 60000 65536"/>
              <a:gd name="T11" fmla="*/ 0 60000 65536"/>
              <a:gd name="T12" fmla="*/ 0 w 3036887"/>
              <a:gd name="T13" fmla="*/ 0 h 465138"/>
              <a:gd name="T14" fmla="*/ 3036887 w 3036887"/>
              <a:gd name="T15" fmla="*/ 465138 h 46513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036887" h="465138">
                <a:moveTo>
                  <a:pt x="0" y="0"/>
                </a:moveTo>
                <a:lnTo>
                  <a:pt x="8439" y="0"/>
                </a:lnTo>
                <a:lnTo>
                  <a:pt x="8439" y="1291"/>
                </a:lnTo>
                <a:lnTo>
                  <a:pt x="0" y="1291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lIns="93240" tIns="46440" rIns="93240" bIns="46440" anchor="b"/>
          <a:lstStyle/>
          <a:p>
            <a:pPr algn="r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1200">
                <a:solidFill>
                  <a:srgbClr val="000000"/>
                </a:solidFill>
                <a:latin typeface="Calibri" charset="0"/>
              </a:rPr>
              <a:t>*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430463" y="13421318"/>
            <a:ext cx="27543125" cy="9260613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860925" y="24482235"/>
            <a:ext cx="22682200" cy="11041867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23002876" y="10110281"/>
            <a:ext cx="7127875" cy="25055664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619251" y="10110281"/>
            <a:ext cx="21231225" cy="25055664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59051" y="27762790"/>
            <a:ext cx="27544713" cy="858240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59051" y="18311667"/>
            <a:ext cx="27544713" cy="9451122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619250" y="10110281"/>
            <a:ext cx="14179550" cy="250556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5951200" y="10110281"/>
            <a:ext cx="14179550" cy="250556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0838" y="1729816"/>
            <a:ext cx="29162375" cy="7201217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20839" y="9672112"/>
            <a:ext cx="14316075" cy="402925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620839" y="13701364"/>
            <a:ext cx="14316075" cy="24893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16460789" y="9672112"/>
            <a:ext cx="14322425" cy="402925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16460789" y="13701364"/>
            <a:ext cx="14322425" cy="24893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0838" y="1720291"/>
            <a:ext cx="10660062" cy="73212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69839" y="1720292"/>
            <a:ext cx="18113375" cy="368748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20838" y="9041529"/>
            <a:ext cx="10660062" cy="2955356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51588" y="30243209"/>
            <a:ext cx="19442112" cy="357012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6351588" y="3859700"/>
            <a:ext cx="19442112" cy="2592438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51588" y="33813336"/>
            <a:ext cx="19442112" cy="507133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430463" y="13423900"/>
            <a:ext cx="27539950" cy="9256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 para editar o formato do texto do título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19250" y="10110788"/>
            <a:ext cx="28511500" cy="25055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 para editar o formato do texto da estrutura de tópicos</a:t>
            </a:r>
          </a:p>
          <a:p>
            <a:pPr lvl="1"/>
            <a:r>
              <a:rPr lang="en-GB"/>
              <a:t>2.º Nível da estrutura de tópicos</a:t>
            </a:r>
          </a:p>
          <a:p>
            <a:pPr lvl="2"/>
            <a:r>
              <a:rPr lang="en-GB"/>
              <a:t>3.º Nível da estrutura de tópicos</a:t>
            </a:r>
          </a:p>
          <a:p>
            <a:pPr lvl="3"/>
            <a:r>
              <a:rPr lang="en-GB"/>
              <a:t>4.º Nível da estrutura de tópicos</a:t>
            </a:r>
          </a:p>
          <a:p>
            <a:pPr lvl="4"/>
            <a:r>
              <a:rPr lang="en-GB"/>
              <a:t>5.º Nível da estrutura de tópicos</a:t>
            </a:r>
          </a:p>
          <a:p>
            <a:pPr lvl="4"/>
            <a:r>
              <a:rPr lang="en-GB"/>
              <a:t>6.º Nível da estrutura de tópicos</a:t>
            </a:r>
          </a:p>
          <a:p>
            <a:pPr lvl="4"/>
            <a:r>
              <a:rPr lang="en-GB"/>
              <a:t>7.º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5pPr>
      <a:lvl6pPr marL="2514600" indent="-2286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6pPr>
      <a:lvl7pPr marL="2971800" indent="-2286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7pPr>
      <a:lvl8pPr marL="3429000" indent="-2286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8pPr>
      <a:lvl9pPr marL="3886200" indent="-228600"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buChar char="–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buChar char="•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buChar char="–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buChar char="»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9B48D9E9-E473-4D9D-A7AA-864989702D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" y="39943201"/>
            <a:ext cx="32472000" cy="3506296"/>
          </a:xfrm>
          <a:prstGeom prst="rect">
            <a:avLst/>
          </a:prstGeom>
        </p:spPr>
      </p:pic>
      <p:sp>
        <p:nvSpPr>
          <p:cNvPr id="2052" name="AutoShape 2"/>
          <p:cNvSpPr>
            <a:spLocks noChangeArrowheads="1"/>
          </p:cNvSpPr>
          <p:nvPr/>
        </p:nvSpPr>
        <p:spPr bwMode="auto">
          <a:xfrm>
            <a:off x="1146175" y="12150725"/>
            <a:ext cx="21601113" cy="6178550"/>
          </a:xfrm>
          <a:custGeom>
            <a:avLst/>
            <a:gdLst>
              <a:gd name="T0" fmla="*/ 21601113 w 21601113"/>
              <a:gd name="T1" fmla="*/ 3707303 h 5148263"/>
              <a:gd name="T2" fmla="*/ 10800557 w 21601113"/>
              <a:gd name="T3" fmla="*/ 7414591 h 5148263"/>
              <a:gd name="T4" fmla="*/ 0 w 21601113"/>
              <a:gd name="T5" fmla="*/ 3707303 h 5148263"/>
              <a:gd name="T6" fmla="*/ 10800557 w 21601113"/>
              <a:gd name="T7" fmla="*/ 0 h 5148263"/>
              <a:gd name="T8" fmla="*/ 0 60000 65536"/>
              <a:gd name="T9" fmla="*/ 0 60000 65536"/>
              <a:gd name="T10" fmla="*/ 0 60000 65536"/>
              <a:gd name="T11" fmla="*/ 0 60000 65536"/>
              <a:gd name="T12" fmla="*/ 0 w 21601113"/>
              <a:gd name="T13" fmla="*/ 0 h 5148263"/>
              <a:gd name="T14" fmla="*/ 21601113 w 21601113"/>
              <a:gd name="T15" fmla="*/ 5148263 h 514826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1113" h="5148263">
                <a:moveTo>
                  <a:pt x="0" y="0"/>
                </a:moveTo>
                <a:lnTo>
                  <a:pt x="-5531" y="0"/>
                </a:lnTo>
                <a:lnTo>
                  <a:pt x="-5531" y="14301"/>
                </a:lnTo>
                <a:lnTo>
                  <a:pt x="0" y="14301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</a:tabLst>
            </a:pPr>
            <a:r>
              <a:rPr lang="pt-BR" sz="5000" b="1" dirty="0">
                <a:solidFill>
                  <a:srgbClr val="000000"/>
                </a:solidFill>
                <a:latin typeface="Calibri" charset="0"/>
                <a:cs typeface="Arial" charset="0"/>
              </a:rPr>
              <a:t>O  pôster deverá conter:</a:t>
            </a:r>
          </a:p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</a:tabLst>
            </a:pPr>
            <a:r>
              <a:rPr lang="pt-BR" sz="5000" dirty="0">
                <a:solidFill>
                  <a:srgbClr val="000000"/>
                </a:solidFill>
                <a:latin typeface="Calibri" charset="0"/>
                <a:cs typeface="Arial" charset="0"/>
              </a:rPr>
              <a:t>Introdução</a:t>
            </a:r>
          </a:p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</a:tabLst>
            </a:pPr>
            <a:r>
              <a:rPr lang="pt-BR" sz="5000" dirty="0">
                <a:solidFill>
                  <a:srgbClr val="000000"/>
                </a:solidFill>
                <a:latin typeface="Calibri" charset="0"/>
                <a:cs typeface="Arial" charset="0"/>
              </a:rPr>
              <a:t>Objetivos</a:t>
            </a:r>
          </a:p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</a:tabLst>
            </a:pPr>
            <a:r>
              <a:rPr lang="pt-BR" sz="5000" dirty="0">
                <a:solidFill>
                  <a:srgbClr val="000000"/>
                </a:solidFill>
                <a:latin typeface="Calibri" charset="0"/>
                <a:cs typeface="Arial" charset="0"/>
              </a:rPr>
              <a:t>Metodologia</a:t>
            </a:r>
          </a:p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</a:tabLst>
            </a:pPr>
            <a:r>
              <a:rPr lang="pt-BR" sz="5000" dirty="0">
                <a:solidFill>
                  <a:srgbClr val="000000"/>
                </a:solidFill>
                <a:latin typeface="Calibri" charset="0"/>
                <a:cs typeface="Arial" charset="0"/>
              </a:rPr>
              <a:t>Resultados (finais ou parciais)</a:t>
            </a:r>
          </a:p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</a:tabLst>
            </a:pPr>
            <a:r>
              <a:rPr lang="pt-BR" sz="5000" dirty="0">
                <a:solidFill>
                  <a:srgbClr val="000000"/>
                </a:solidFill>
                <a:latin typeface="Calibri" charset="0"/>
                <a:cs typeface="Arial" charset="0"/>
              </a:rPr>
              <a:t>Considerações Finais</a:t>
            </a:r>
          </a:p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</a:tabLst>
            </a:pPr>
            <a:endParaRPr lang="pt-BR" sz="5000" dirty="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  <p:sp>
        <p:nvSpPr>
          <p:cNvPr id="2053" name="AutoShape 3"/>
          <p:cNvSpPr>
            <a:spLocks noChangeArrowheads="1"/>
          </p:cNvSpPr>
          <p:nvPr/>
        </p:nvSpPr>
        <p:spPr bwMode="auto">
          <a:xfrm>
            <a:off x="1008063" y="19443700"/>
            <a:ext cx="24914225" cy="2849563"/>
          </a:xfrm>
          <a:custGeom>
            <a:avLst/>
            <a:gdLst>
              <a:gd name="T0" fmla="*/ 24914225 w 24914225"/>
              <a:gd name="T1" fmla="*/ 1709813 h 2374900"/>
              <a:gd name="T2" fmla="*/ 12457113 w 24914225"/>
              <a:gd name="T3" fmla="*/ 3419627 h 2374900"/>
              <a:gd name="T4" fmla="*/ 0 w 24914225"/>
              <a:gd name="T5" fmla="*/ 1709813 h 2374900"/>
              <a:gd name="T6" fmla="*/ 12457113 w 24914225"/>
              <a:gd name="T7" fmla="*/ 0 h 2374900"/>
              <a:gd name="T8" fmla="*/ 0 60000 65536"/>
              <a:gd name="T9" fmla="*/ 0 60000 65536"/>
              <a:gd name="T10" fmla="*/ 0 60000 65536"/>
              <a:gd name="T11" fmla="*/ 0 60000 65536"/>
              <a:gd name="T12" fmla="*/ 0 w 24914225"/>
              <a:gd name="T13" fmla="*/ 0 h 2374900"/>
              <a:gd name="T14" fmla="*/ 24914225 w 24914225"/>
              <a:gd name="T15" fmla="*/ 2374900 h 23749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914225" h="2374900">
                <a:moveTo>
                  <a:pt x="0" y="0"/>
                </a:moveTo>
                <a:lnTo>
                  <a:pt x="3671" y="0"/>
                </a:lnTo>
                <a:lnTo>
                  <a:pt x="3671" y="6599"/>
                </a:lnTo>
                <a:lnTo>
                  <a:pt x="0" y="6599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</a:tabLst>
            </a:pPr>
            <a:r>
              <a:rPr lang="pt-BR" sz="5000" dirty="0">
                <a:solidFill>
                  <a:srgbClr val="000000"/>
                </a:solidFill>
                <a:latin typeface="Calibri" charset="0"/>
                <a:cs typeface="Arial" charset="0"/>
              </a:rPr>
              <a:t>Recomendamos o uso de figuras, gráficos, tabelas - todos com legenda.</a:t>
            </a:r>
          </a:p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</a:tabLst>
            </a:pPr>
            <a:r>
              <a:rPr lang="pt-BR" sz="5000" dirty="0">
                <a:solidFill>
                  <a:srgbClr val="000000"/>
                </a:solidFill>
                <a:latin typeface="Calibri" charset="0"/>
                <a:cs typeface="Arial" charset="0"/>
              </a:rPr>
              <a:t>A formatação  e disposição das informações do banner são de livre escolha do apresentador. </a:t>
            </a:r>
          </a:p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</a:tabLst>
            </a:pPr>
            <a:r>
              <a:rPr lang="pt-BR" sz="5000" dirty="0">
                <a:solidFill>
                  <a:srgbClr val="000000"/>
                </a:solidFill>
                <a:latin typeface="Calibri" charset="0"/>
                <a:cs typeface="Arial" charset="0"/>
              </a:rPr>
              <a:t>Mencionar apoio (CNPq, Fundação Araucária) , quando for o caso.</a:t>
            </a:r>
          </a:p>
        </p:txBody>
      </p:sp>
      <p:sp>
        <p:nvSpPr>
          <p:cNvPr id="2054" name="Freeform 4"/>
          <p:cNvSpPr>
            <a:spLocks noChangeArrowheads="1"/>
          </p:cNvSpPr>
          <p:nvPr/>
        </p:nvSpPr>
        <p:spPr bwMode="auto">
          <a:xfrm>
            <a:off x="0" y="0"/>
            <a:ext cx="32402463" cy="603250"/>
          </a:xfrm>
          <a:custGeom>
            <a:avLst/>
            <a:gdLst>
              <a:gd name="T0" fmla="*/ 32402463 w 32402463"/>
              <a:gd name="T1" fmla="*/ 361966 h 503238"/>
              <a:gd name="T2" fmla="*/ 16201264 w 32402463"/>
              <a:gd name="T3" fmla="*/ 723932 h 503238"/>
              <a:gd name="T4" fmla="*/ 0 w 32402463"/>
              <a:gd name="T5" fmla="*/ 361966 h 503238"/>
              <a:gd name="T6" fmla="*/ 16201264 w 32402463"/>
              <a:gd name="T7" fmla="*/ 0 h 503238"/>
              <a:gd name="T8" fmla="*/ 0 60000 65536"/>
              <a:gd name="T9" fmla="*/ 0 60000 65536"/>
              <a:gd name="T10" fmla="*/ 0 60000 65536"/>
              <a:gd name="T11" fmla="*/ 0 60000 65536"/>
              <a:gd name="T12" fmla="*/ 0 w 32402463"/>
              <a:gd name="T13" fmla="*/ 0 h 503238"/>
              <a:gd name="T14" fmla="*/ 32402463 w 32402463"/>
              <a:gd name="T15" fmla="*/ 503238 h 50323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2402463" h="503238">
                <a:moveTo>
                  <a:pt x="0" y="0"/>
                </a:moveTo>
                <a:lnTo>
                  <a:pt x="24474" y="0"/>
                </a:lnTo>
                <a:lnTo>
                  <a:pt x="24474" y="1399"/>
                </a:lnTo>
                <a:lnTo>
                  <a:pt x="0" y="1399"/>
                </a:lnTo>
                <a:close/>
              </a:path>
            </a:pathLst>
          </a:custGeom>
          <a:solidFill>
            <a:srgbClr val="7F7F7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055" name="Freeform 5"/>
          <p:cNvSpPr>
            <a:spLocks noChangeArrowheads="1"/>
          </p:cNvSpPr>
          <p:nvPr/>
        </p:nvSpPr>
        <p:spPr bwMode="auto">
          <a:xfrm>
            <a:off x="0" y="6481763"/>
            <a:ext cx="32402463" cy="203200"/>
          </a:xfrm>
          <a:custGeom>
            <a:avLst/>
            <a:gdLst>
              <a:gd name="T0" fmla="*/ 32402463 w 32402463"/>
              <a:gd name="T1" fmla="*/ 121926 h 169863"/>
              <a:gd name="T2" fmla="*/ 16201264 w 32402463"/>
              <a:gd name="T3" fmla="*/ 243851 h 169863"/>
              <a:gd name="T4" fmla="*/ 0 w 32402463"/>
              <a:gd name="T5" fmla="*/ 121926 h 169863"/>
              <a:gd name="T6" fmla="*/ 16201264 w 32402463"/>
              <a:gd name="T7" fmla="*/ 0 h 169863"/>
              <a:gd name="T8" fmla="*/ 0 60000 65536"/>
              <a:gd name="T9" fmla="*/ 0 60000 65536"/>
              <a:gd name="T10" fmla="*/ 0 60000 65536"/>
              <a:gd name="T11" fmla="*/ 0 60000 65536"/>
              <a:gd name="T12" fmla="*/ 0 w 32402463"/>
              <a:gd name="T13" fmla="*/ 0 h 169863"/>
              <a:gd name="T14" fmla="*/ 32402463 w 32402463"/>
              <a:gd name="T15" fmla="*/ 169863 h 16986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2402463" h="169863">
                <a:moveTo>
                  <a:pt x="0" y="0"/>
                </a:moveTo>
                <a:lnTo>
                  <a:pt x="24474" y="0"/>
                </a:lnTo>
                <a:lnTo>
                  <a:pt x="24474" y="471"/>
                </a:lnTo>
                <a:lnTo>
                  <a:pt x="0" y="471"/>
                </a:lnTo>
                <a:close/>
              </a:path>
            </a:pathLst>
          </a:custGeom>
          <a:solidFill>
            <a:srgbClr val="92D050"/>
          </a:solidFill>
          <a:ln w="25560">
            <a:solidFill>
              <a:srgbClr val="92D05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056" name="Freeform 6"/>
          <p:cNvSpPr>
            <a:spLocks noChangeArrowheads="1"/>
          </p:cNvSpPr>
          <p:nvPr/>
        </p:nvSpPr>
        <p:spPr bwMode="auto">
          <a:xfrm>
            <a:off x="0" y="40873363"/>
            <a:ext cx="32348488" cy="2332037"/>
          </a:xfrm>
          <a:custGeom>
            <a:avLst/>
            <a:gdLst>
              <a:gd name="T0" fmla="*/ 32348488 w 32348488"/>
              <a:gd name="T1" fmla="*/ 1399285 h 1943100"/>
              <a:gd name="T2" fmla="*/ 16174244 w 32348488"/>
              <a:gd name="T3" fmla="*/ 2798567 h 1943100"/>
              <a:gd name="T4" fmla="*/ 0 w 32348488"/>
              <a:gd name="T5" fmla="*/ 1399285 h 1943100"/>
              <a:gd name="T6" fmla="*/ 16174244 w 32348488"/>
              <a:gd name="T7" fmla="*/ 0 h 1943100"/>
              <a:gd name="T8" fmla="*/ 0 60000 65536"/>
              <a:gd name="T9" fmla="*/ 0 60000 65536"/>
              <a:gd name="T10" fmla="*/ 0 60000 65536"/>
              <a:gd name="T11" fmla="*/ 0 60000 65536"/>
              <a:gd name="T12" fmla="*/ 0 w 32348488"/>
              <a:gd name="T13" fmla="*/ 0 h 1943100"/>
              <a:gd name="T14" fmla="*/ 32348488 w 32348488"/>
              <a:gd name="T15" fmla="*/ 1943100 h 19431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2348488" h="1943100">
                <a:moveTo>
                  <a:pt x="0" y="0"/>
                </a:moveTo>
                <a:lnTo>
                  <a:pt x="24324" y="0"/>
                </a:lnTo>
                <a:lnTo>
                  <a:pt x="24324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92D050"/>
          </a:solidFill>
          <a:ln w="25560">
            <a:solidFill>
              <a:srgbClr val="92D05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060" name="Text Box 12"/>
          <p:cNvSpPr txBox="1">
            <a:spLocks noChangeArrowheads="1"/>
          </p:cNvSpPr>
          <p:nvPr/>
        </p:nvSpPr>
        <p:spPr bwMode="auto">
          <a:xfrm>
            <a:off x="0" y="6243638"/>
            <a:ext cx="32404050" cy="12398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</a:tabLst>
            </a:pPr>
            <a:r>
              <a:rPr lang="pt-BR" sz="8000" b="1" dirty="0">
                <a:solidFill>
                  <a:srgbClr val="000000"/>
                </a:solidFill>
              </a:rPr>
              <a:t>INSIRA O TITULO DO SEU TRABALHO AQUI</a:t>
            </a:r>
          </a:p>
        </p:txBody>
      </p:sp>
      <p:sp>
        <p:nvSpPr>
          <p:cNvPr id="2061" name="Text Box 13"/>
          <p:cNvSpPr txBox="1">
            <a:spLocks noChangeArrowheads="1"/>
          </p:cNvSpPr>
          <p:nvPr/>
        </p:nvSpPr>
        <p:spPr bwMode="auto">
          <a:xfrm>
            <a:off x="0" y="7886700"/>
            <a:ext cx="32404050" cy="1639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</a:tabLst>
            </a:pPr>
            <a:r>
              <a:rPr lang="pt-BR" sz="3600" b="1" dirty="0">
                <a:solidFill>
                  <a:srgbClr val="000000"/>
                </a:solidFill>
                <a:latin typeface="Calibri" charset="0"/>
              </a:rPr>
              <a:t>Autores/Câmpus: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</a:tabLst>
            </a:pPr>
            <a:r>
              <a:rPr lang="pt-BR" sz="3600" b="1" dirty="0" err="1">
                <a:solidFill>
                  <a:srgbClr val="000000"/>
                </a:solidFill>
                <a:latin typeface="Calibri" charset="0"/>
              </a:rPr>
              <a:t>E-mail</a:t>
            </a:r>
            <a:r>
              <a:rPr lang="pt-BR" sz="3600" b="1" dirty="0">
                <a:solidFill>
                  <a:srgbClr val="000000"/>
                </a:solidFill>
                <a:latin typeface="Calibri" charset="0"/>
              </a:rPr>
              <a:t> de cada autor: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</a:tabLst>
            </a:pPr>
            <a:r>
              <a:rPr lang="pt-BR" sz="3600" b="1" dirty="0">
                <a:solidFill>
                  <a:srgbClr val="000000"/>
                </a:solidFill>
                <a:latin typeface="Calibri" charset="0"/>
              </a:rPr>
              <a:t>Orientador:</a:t>
            </a:r>
          </a:p>
        </p:txBody>
      </p:sp>
      <p:sp>
        <p:nvSpPr>
          <p:cNvPr id="27" name="AutoShape 3"/>
          <p:cNvSpPr>
            <a:spLocks noChangeArrowheads="1"/>
          </p:cNvSpPr>
          <p:nvPr/>
        </p:nvSpPr>
        <p:spPr bwMode="auto">
          <a:xfrm>
            <a:off x="2128739" y="23031460"/>
            <a:ext cx="28402878" cy="2849563"/>
          </a:xfrm>
          <a:custGeom>
            <a:avLst/>
            <a:gdLst>
              <a:gd name="T0" fmla="*/ 24914225 w 24914225"/>
              <a:gd name="T1" fmla="*/ 1709813 h 2374900"/>
              <a:gd name="T2" fmla="*/ 12457113 w 24914225"/>
              <a:gd name="T3" fmla="*/ 3419627 h 2374900"/>
              <a:gd name="T4" fmla="*/ 0 w 24914225"/>
              <a:gd name="T5" fmla="*/ 1709813 h 2374900"/>
              <a:gd name="T6" fmla="*/ 12457113 w 24914225"/>
              <a:gd name="T7" fmla="*/ 0 h 2374900"/>
              <a:gd name="T8" fmla="*/ 0 60000 65536"/>
              <a:gd name="T9" fmla="*/ 0 60000 65536"/>
              <a:gd name="T10" fmla="*/ 0 60000 65536"/>
              <a:gd name="T11" fmla="*/ 0 60000 65536"/>
              <a:gd name="T12" fmla="*/ 0 w 24914225"/>
              <a:gd name="T13" fmla="*/ 0 h 2374900"/>
              <a:gd name="T14" fmla="*/ 24914225 w 24914225"/>
              <a:gd name="T15" fmla="*/ 2374900 h 23749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914225" h="2374900">
                <a:moveTo>
                  <a:pt x="0" y="0"/>
                </a:moveTo>
                <a:lnTo>
                  <a:pt x="3671" y="0"/>
                </a:lnTo>
                <a:lnTo>
                  <a:pt x="3671" y="6599"/>
                </a:lnTo>
                <a:lnTo>
                  <a:pt x="0" y="6599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</a:tabLst>
            </a:pPr>
            <a:r>
              <a:rPr lang="pt-BR" sz="5000" dirty="0">
                <a:solidFill>
                  <a:srgbClr val="000000"/>
                </a:solidFill>
                <a:latin typeface="Calibri" charset="0"/>
                <a:cs typeface="Arial" charset="0"/>
              </a:rPr>
              <a:t>As logomarcas no rodapé do Instituto Federal, deverão ser mantidas.</a:t>
            </a:r>
          </a:p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  <a:tab pos="11582400" algn="l"/>
                <a:tab pos="12306300" algn="l"/>
                <a:tab pos="13030200" algn="l"/>
                <a:tab pos="13754100" algn="l"/>
                <a:tab pos="14478000" algn="l"/>
                <a:tab pos="15201900" algn="l"/>
                <a:tab pos="15925800" algn="l"/>
                <a:tab pos="16649700" algn="l"/>
              </a:tabLst>
            </a:pPr>
            <a:r>
              <a:rPr lang="pt-BR" sz="5000" dirty="0">
                <a:solidFill>
                  <a:srgbClr val="000000"/>
                </a:solidFill>
                <a:latin typeface="Calibri" charset="0"/>
                <a:cs typeface="Arial" charset="0"/>
              </a:rPr>
              <a:t>As  demais logomarcas deverão ser mantidas somente aqueles e nos casos que o projeto receba financiamento  das respectivas  agencias de fomento, e de acordo com a agência de fomento recebido.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68558822-B776-B19B-C3B3-80E9F10186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6371"/>
            <a:ext cx="32436000" cy="1747791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572C62BC-CD7C-A36D-753D-C21E7C0817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" y="4374844"/>
            <a:ext cx="32472000" cy="1749731"/>
          </a:xfrm>
          <a:prstGeom prst="rect">
            <a:avLst/>
          </a:prstGeom>
        </p:spPr>
      </p:pic>
      <p:pic>
        <p:nvPicPr>
          <p:cNvPr id="3" name="Imagem 2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18FA7A0B-8746-8F75-740B-FC794B8BEE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2461"/>
            <a:ext cx="32472000" cy="4373535"/>
          </a:xfrm>
          <a:prstGeom prst="rect">
            <a:avLst/>
          </a:prstGeom>
        </p:spPr>
      </p:pic>
      <p:pic>
        <p:nvPicPr>
          <p:cNvPr id="9" name="Imagem 8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80ADCA74-AC53-C67C-A377-07B22CE64EB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6" t="94571" r="83799" b="1650"/>
          <a:stretch/>
        </p:blipFill>
        <p:spPr>
          <a:xfrm>
            <a:off x="1146175" y="40317931"/>
            <a:ext cx="5400600" cy="2756835"/>
          </a:xfrm>
          <a:prstGeom prst="rect">
            <a:avLst/>
          </a:prstGeom>
        </p:spPr>
      </p:pic>
      <p:pic>
        <p:nvPicPr>
          <p:cNvPr id="10" name="Imagem 9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BE76F569-9A28-A2CF-3D50-D73335E7961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89" t="95047" r="65798" b="1859"/>
          <a:stretch/>
        </p:blipFill>
        <p:spPr>
          <a:xfrm>
            <a:off x="25950241" y="40527346"/>
            <a:ext cx="5832648" cy="2257480"/>
          </a:xfrm>
          <a:prstGeom prst="rect">
            <a:avLst/>
          </a:prstGeom>
        </p:spPr>
      </p:pic>
      <p:pic>
        <p:nvPicPr>
          <p:cNvPr id="11" name="Imagem 10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8C67DDDA-FF71-F7EF-583F-9239D697EBF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83" t="94838" r="45562" b="1390"/>
          <a:stretch/>
        </p:blipFill>
        <p:spPr>
          <a:xfrm>
            <a:off x="16195575" y="40453599"/>
            <a:ext cx="9721080" cy="2751801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o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Tema do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124</Words>
  <Application>Microsoft Office PowerPoint</Application>
  <PresentationFormat>Personalizar</PresentationFormat>
  <Paragraphs>18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Arial</vt:lpstr>
      <vt:lpstr>Calibri</vt:lpstr>
      <vt:lpstr>Times New Roman</vt:lpstr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Jociane</dc:creator>
  <cp:lastModifiedBy>Jociane França</cp:lastModifiedBy>
  <cp:revision>37</cp:revision>
  <cp:lastPrinted>1601-01-01T00:00:00Z</cp:lastPrinted>
  <dcterms:created xsi:type="dcterms:W3CDTF">1601-01-01T00:00:00Z</dcterms:created>
  <dcterms:modified xsi:type="dcterms:W3CDTF">2023-04-28T17:21:32Z</dcterms:modified>
</cp:coreProperties>
</file>