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7008813" cy="9294813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  <p:embeddedFont>
      <p:font typeface="Open Sans ExtraBold" panose="020B0906030804020204" pitchFamily="34" charset="0"/>
      <p:bold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11">
          <p15:clr>
            <a:srgbClr val="A4A3A4"/>
          </p15:clr>
        </p15:guide>
        <p15:guide id="2" pos="8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7">
          <p15:clr>
            <a:srgbClr val="A4A3A4"/>
          </p15:clr>
        </p15:guide>
        <p15:guide id="2" pos="6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>
        <p:guide orient="horz" pos="411"/>
        <p:guide pos="81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457"/>
        <p:guide pos="6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>
            <a:spLocks noGrp="1" noRot="1" noChangeAspect="1"/>
          </p:cNvSpPr>
          <p:nvPr>
            <p:ph type="sldImg" idx="2"/>
          </p:nvPr>
        </p:nvSpPr>
        <p:spPr>
          <a:xfrm>
            <a:off x="1106224" y="812800"/>
            <a:ext cx="5342400" cy="4005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" name="Google Shape;5;n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/>
          <p:nvPr/>
        </p:nvSpPr>
        <p:spPr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n"/>
          <p:cNvSpPr txBox="1"/>
          <p:nvPr/>
        </p:nvSpPr>
        <p:spPr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n"/>
          <p:cNvSpPr txBox="1"/>
          <p:nvPr/>
        </p:nvSpPr>
        <p:spPr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n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  <p:sp>
        <p:nvSpPr>
          <p:cNvPr id="51" name="Google Shape;51;p1:notes"/>
          <p:cNvSpPr txBox="1"/>
          <p:nvPr/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pt-BR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:notes"/>
          <p:cNvSpPr/>
          <p:nvPr/>
        </p:nvSpPr>
        <p:spPr>
          <a:xfrm>
            <a:off x="3970338" y="8829675"/>
            <a:ext cx="3036887" cy="465138"/>
          </a:xfrm>
          <a:custGeom>
            <a:avLst/>
            <a:gdLst/>
            <a:ahLst/>
            <a:cxnLst/>
            <a:rect l="l" t="t" r="r" b="b"/>
            <a:pathLst>
              <a:path w="3036887" h="465138" extrusionOk="0">
                <a:moveTo>
                  <a:pt x="0" y="0"/>
                </a:moveTo>
                <a:lnTo>
                  <a:pt x="8439" y="0"/>
                </a:lnTo>
                <a:lnTo>
                  <a:pt x="8439" y="1291"/>
                </a:lnTo>
                <a:lnTo>
                  <a:pt x="0" y="1291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3225" tIns="46425" rIns="93225" bIns="46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pt-BR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/>
          </a:p>
        </p:txBody>
      </p:sp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1937" cy="4005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e34eeeecd3_0_29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81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  <p:sp>
        <p:nvSpPr>
          <p:cNvPr id="89" name="Google Shape;89;g1e34eeeecd3_0_29:notes"/>
          <p:cNvSpPr txBox="1"/>
          <p:nvPr/>
        </p:nvSpPr>
        <p:spPr>
          <a:xfrm>
            <a:off x="4278313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pt-BR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g1e34eeeecd3_0_29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1e34eeeecd3_0_29:notes"/>
          <p:cNvSpPr/>
          <p:nvPr/>
        </p:nvSpPr>
        <p:spPr>
          <a:xfrm>
            <a:off x="3970338" y="8829675"/>
            <a:ext cx="3036887" cy="465138"/>
          </a:xfrm>
          <a:custGeom>
            <a:avLst/>
            <a:gdLst/>
            <a:ahLst/>
            <a:cxnLst/>
            <a:rect l="l" t="t" r="r" b="b"/>
            <a:pathLst>
              <a:path w="3036887" h="465138" extrusionOk="0">
                <a:moveTo>
                  <a:pt x="0" y="0"/>
                </a:moveTo>
                <a:lnTo>
                  <a:pt x="8439" y="0"/>
                </a:lnTo>
                <a:lnTo>
                  <a:pt x="8439" y="1291"/>
                </a:lnTo>
                <a:lnTo>
                  <a:pt x="0" y="1291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3225" tIns="46425" rIns="93225" bIns="46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pt-BR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/>
          </a:p>
        </p:txBody>
      </p:sp>
      <p:sp>
        <p:nvSpPr>
          <p:cNvPr id="92" name="Google Shape;92;g1e34eeeecd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1937" cy="4005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34eeeecd3_0_10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81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  <p:sp>
        <p:nvSpPr>
          <p:cNvPr id="70" name="Google Shape;70;g1e34eeeecd3_0_10:notes"/>
          <p:cNvSpPr txBox="1"/>
          <p:nvPr/>
        </p:nvSpPr>
        <p:spPr>
          <a:xfrm>
            <a:off x="4278313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pt-BR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g1e34eeeecd3_0_10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g1e34eeeecd3_0_10:notes"/>
          <p:cNvSpPr/>
          <p:nvPr/>
        </p:nvSpPr>
        <p:spPr>
          <a:xfrm>
            <a:off x="3970338" y="8829675"/>
            <a:ext cx="3036887" cy="465138"/>
          </a:xfrm>
          <a:custGeom>
            <a:avLst/>
            <a:gdLst/>
            <a:ahLst/>
            <a:cxnLst/>
            <a:rect l="l" t="t" r="r" b="b"/>
            <a:pathLst>
              <a:path w="3036887" h="465138" extrusionOk="0">
                <a:moveTo>
                  <a:pt x="0" y="0"/>
                </a:moveTo>
                <a:lnTo>
                  <a:pt x="8439" y="0"/>
                </a:lnTo>
                <a:lnTo>
                  <a:pt x="8439" y="1291"/>
                </a:lnTo>
                <a:lnTo>
                  <a:pt x="0" y="1291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3225" tIns="46425" rIns="93225" bIns="46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pt-BR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/>
          </a:p>
        </p:txBody>
      </p:sp>
      <p:sp>
        <p:nvSpPr>
          <p:cNvPr id="73" name="Google Shape;73;g1e34eeeecd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1937" cy="4005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34eeeecd3_0_10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81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  <p:sp>
        <p:nvSpPr>
          <p:cNvPr id="70" name="Google Shape;70;g1e34eeeecd3_0_10:notes"/>
          <p:cNvSpPr txBox="1"/>
          <p:nvPr/>
        </p:nvSpPr>
        <p:spPr>
          <a:xfrm>
            <a:off x="4278313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pt-BR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g1e34eeeecd3_0_10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g1e34eeeecd3_0_10:notes"/>
          <p:cNvSpPr/>
          <p:nvPr/>
        </p:nvSpPr>
        <p:spPr>
          <a:xfrm>
            <a:off x="3970338" y="8829675"/>
            <a:ext cx="3036887" cy="465138"/>
          </a:xfrm>
          <a:custGeom>
            <a:avLst/>
            <a:gdLst/>
            <a:ahLst/>
            <a:cxnLst/>
            <a:rect l="l" t="t" r="r" b="b"/>
            <a:pathLst>
              <a:path w="3036887" h="465138" extrusionOk="0">
                <a:moveTo>
                  <a:pt x="0" y="0"/>
                </a:moveTo>
                <a:lnTo>
                  <a:pt x="8439" y="0"/>
                </a:lnTo>
                <a:lnTo>
                  <a:pt x="8439" y="1291"/>
                </a:lnTo>
                <a:lnTo>
                  <a:pt x="0" y="1291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3225" tIns="46425" rIns="93225" bIns="46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pt-BR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/>
          </a:p>
        </p:txBody>
      </p:sp>
      <p:sp>
        <p:nvSpPr>
          <p:cNvPr id="73" name="Google Shape;73;g1e34eeeecd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1937" cy="4005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2393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34eeeecd3_0_10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81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  <p:sp>
        <p:nvSpPr>
          <p:cNvPr id="70" name="Google Shape;70;g1e34eeeecd3_0_10:notes"/>
          <p:cNvSpPr txBox="1"/>
          <p:nvPr/>
        </p:nvSpPr>
        <p:spPr>
          <a:xfrm>
            <a:off x="4278313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pt-BR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g1e34eeeecd3_0_10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g1e34eeeecd3_0_10:notes"/>
          <p:cNvSpPr/>
          <p:nvPr/>
        </p:nvSpPr>
        <p:spPr>
          <a:xfrm>
            <a:off x="3970338" y="8829675"/>
            <a:ext cx="3036887" cy="465138"/>
          </a:xfrm>
          <a:custGeom>
            <a:avLst/>
            <a:gdLst/>
            <a:ahLst/>
            <a:cxnLst/>
            <a:rect l="l" t="t" r="r" b="b"/>
            <a:pathLst>
              <a:path w="3036887" h="465138" extrusionOk="0">
                <a:moveTo>
                  <a:pt x="0" y="0"/>
                </a:moveTo>
                <a:lnTo>
                  <a:pt x="8439" y="0"/>
                </a:lnTo>
                <a:lnTo>
                  <a:pt x="8439" y="1291"/>
                </a:lnTo>
                <a:lnTo>
                  <a:pt x="0" y="1291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3225" tIns="46425" rIns="93225" bIns="46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pt-BR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/>
          </a:p>
        </p:txBody>
      </p:sp>
      <p:sp>
        <p:nvSpPr>
          <p:cNvPr id="73" name="Google Shape;73;g1e34eeeecd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1937" cy="4005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3895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34eeeecd3_0_10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81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  <p:sp>
        <p:nvSpPr>
          <p:cNvPr id="70" name="Google Shape;70;g1e34eeeecd3_0_10:notes"/>
          <p:cNvSpPr txBox="1"/>
          <p:nvPr/>
        </p:nvSpPr>
        <p:spPr>
          <a:xfrm>
            <a:off x="4278313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pt-BR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g1e34eeeecd3_0_10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g1e34eeeecd3_0_10:notes"/>
          <p:cNvSpPr/>
          <p:nvPr/>
        </p:nvSpPr>
        <p:spPr>
          <a:xfrm>
            <a:off x="3970338" y="8829675"/>
            <a:ext cx="3036887" cy="465138"/>
          </a:xfrm>
          <a:custGeom>
            <a:avLst/>
            <a:gdLst/>
            <a:ahLst/>
            <a:cxnLst/>
            <a:rect l="l" t="t" r="r" b="b"/>
            <a:pathLst>
              <a:path w="3036887" h="465138" extrusionOk="0">
                <a:moveTo>
                  <a:pt x="0" y="0"/>
                </a:moveTo>
                <a:lnTo>
                  <a:pt x="8439" y="0"/>
                </a:lnTo>
                <a:lnTo>
                  <a:pt x="8439" y="1291"/>
                </a:lnTo>
                <a:lnTo>
                  <a:pt x="0" y="1291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3225" tIns="46425" rIns="93225" bIns="46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pt-BR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/>
          </a:p>
        </p:txBody>
      </p:sp>
      <p:sp>
        <p:nvSpPr>
          <p:cNvPr id="73" name="Google Shape;73;g1e34eeeecd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1937" cy="4005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6137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34eeeecd3_0_10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81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  <p:sp>
        <p:nvSpPr>
          <p:cNvPr id="70" name="Google Shape;70;g1e34eeeecd3_0_10:notes"/>
          <p:cNvSpPr txBox="1"/>
          <p:nvPr/>
        </p:nvSpPr>
        <p:spPr>
          <a:xfrm>
            <a:off x="4278313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pt-BR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g1e34eeeecd3_0_10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g1e34eeeecd3_0_10:notes"/>
          <p:cNvSpPr/>
          <p:nvPr/>
        </p:nvSpPr>
        <p:spPr>
          <a:xfrm>
            <a:off x="3970338" y="8829675"/>
            <a:ext cx="3036887" cy="465138"/>
          </a:xfrm>
          <a:custGeom>
            <a:avLst/>
            <a:gdLst/>
            <a:ahLst/>
            <a:cxnLst/>
            <a:rect l="l" t="t" r="r" b="b"/>
            <a:pathLst>
              <a:path w="3036887" h="465138" extrusionOk="0">
                <a:moveTo>
                  <a:pt x="0" y="0"/>
                </a:moveTo>
                <a:lnTo>
                  <a:pt x="8439" y="0"/>
                </a:lnTo>
                <a:lnTo>
                  <a:pt x="8439" y="1291"/>
                </a:lnTo>
                <a:lnTo>
                  <a:pt x="0" y="1291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3225" tIns="46425" rIns="93225" bIns="46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pt-BR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/>
          </a:p>
        </p:txBody>
      </p:sp>
      <p:sp>
        <p:nvSpPr>
          <p:cNvPr id="73" name="Google Shape;73;g1e34eeeecd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1937" cy="4005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1621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/>
          </p:nvPr>
        </p:nvSpPr>
        <p:spPr>
          <a:xfrm>
            <a:off x="685845" y="2130778"/>
            <a:ext cx="7771500" cy="14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 rot="5400000">
            <a:off x="2491104" y="-429413"/>
            <a:ext cx="3977100" cy="80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75" rIns="0" bIns="0" anchor="t" anchorCtr="0">
            <a:noAutofit/>
          </a:bodyPr>
          <a:lstStyle>
            <a:lvl1pPr marL="457200" lvl="0" indent="-2540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400"/>
              <a:buChar char="•"/>
              <a:defRPr/>
            </a:lvl1pPr>
            <a:lvl2pPr marL="914400" lvl="1" indent="-2540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400"/>
              <a:buChar char="–"/>
              <a:defRPr/>
            </a:lvl2pPr>
            <a:lvl3pPr marL="1371600" lvl="2" indent="-2540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400"/>
              <a:buChar char="•"/>
              <a:defRPr/>
            </a:lvl3pPr>
            <a:lvl4pPr marL="1828800" lvl="3" indent="-2540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400"/>
              <a:buChar char="–"/>
              <a:defRPr/>
            </a:lvl4pPr>
            <a:lvl5pPr marL="2286000" lvl="4" indent="-254000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400"/>
              <a:buChar char="»"/>
              <a:defRPr/>
            </a:lvl5pPr>
            <a:lvl6pPr marL="2743200" lvl="5" indent="-228600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300"/>
              <a:buNone/>
              <a:defRPr/>
            </a:lvl6pPr>
            <a:lvl7pPr marL="3200400" lvl="6" indent="-228600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300"/>
              <a:buNone/>
              <a:defRPr/>
            </a:lvl7pPr>
            <a:lvl8pPr marL="3657600" lvl="7" indent="-228600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300"/>
              <a:buNone/>
              <a:defRPr/>
            </a:lvl8pPr>
            <a:lvl9pPr marL="4114800" lvl="8" indent="-228600" algn="l">
              <a:lnSpc>
                <a:spcPct val="93000"/>
              </a:lnSpc>
              <a:spcBef>
                <a:spcPts val="100"/>
              </a:spcBef>
              <a:spcAft>
                <a:spcPts val="100"/>
              </a:spcAft>
              <a:buSzPts val="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 rot="5400000">
            <a:off x="5508205" y="2587607"/>
            <a:ext cx="3977100" cy="20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 rot="5400000">
            <a:off x="1463906" y="597707"/>
            <a:ext cx="3977100" cy="59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75" rIns="0" bIns="0" anchor="t" anchorCtr="0">
            <a:noAutofit/>
          </a:bodyPr>
          <a:lstStyle>
            <a:lvl1pPr marL="457200" lvl="0" indent="-2540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400"/>
              <a:buChar char="•"/>
              <a:defRPr/>
            </a:lvl1pPr>
            <a:lvl2pPr marL="914400" lvl="1" indent="-2540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400"/>
              <a:buChar char="–"/>
              <a:defRPr/>
            </a:lvl2pPr>
            <a:lvl3pPr marL="1371600" lvl="2" indent="-2540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400"/>
              <a:buChar char="•"/>
              <a:defRPr/>
            </a:lvl3pPr>
            <a:lvl4pPr marL="1828800" lvl="3" indent="-2540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400"/>
              <a:buChar char="–"/>
              <a:defRPr/>
            </a:lvl4pPr>
            <a:lvl5pPr marL="2286000" lvl="4" indent="-254000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400"/>
              <a:buChar char="»"/>
              <a:defRPr/>
            </a:lvl5pPr>
            <a:lvl6pPr marL="2743200" lvl="5" indent="-228600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300"/>
              <a:buNone/>
              <a:defRPr/>
            </a:lvl6pPr>
            <a:lvl7pPr marL="3200400" lvl="6" indent="-228600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300"/>
              <a:buNone/>
              <a:defRPr/>
            </a:lvl7pPr>
            <a:lvl8pPr marL="3657600" lvl="7" indent="-228600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300"/>
              <a:buNone/>
              <a:defRPr/>
            </a:lvl8pPr>
            <a:lvl9pPr marL="4114800" lvl="8" indent="-228600" algn="l">
              <a:lnSpc>
                <a:spcPct val="93000"/>
              </a:lnSpc>
              <a:spcBef>
                <a:spcPts val="100"/>
              </a:spcBef>
              <a:spcAft>
                <a:spcPts val="100"/>
              </a:spcAft>
              <a:buSzPts val="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685845" y="2130368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1371690" y="3886069"/>
            <a:ext cx="64005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75" rIns="0" bIns="0" anchor="t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/>
            </a:lvl2pPr>
            <a:lvl3pPr lvl="2" algn="ctr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/>
            </a:lvl3pPr>
            <a:lvl4pPr lvl="3" algn="ctr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500"/>
              <a:buNone/>
              <a:defRPr/>
            </a:lvl4pPr>
            <a:lvl5pPr lvl="4" algn="ctr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500"/>
              <a:buNone/>
              <a:defRPr/>
            </a:lvl5pPr>
            <a:lvl6pPr lvl="5" algn="ctr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500"/>
              <a:buNone/>
              <a:defRPr/>
            </a:lvl6pPr>
            <a:lvl7pPr lvl="6" algn="ctr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500"/>
              <a:buNone/>
              <a:defRPr/>
            </a:lvl7pPr>
            <a:lvl8pPr lvl="7" algn="ctr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500"/>
              <a:buNone/>
              <a:defRPr/>
            </a:lvl8pPr>
            <a:lvl9pPr lvl="8" algn="ctr">
              <a:lnSpc>
                <a:spcPct val="93000"/>
              </a:lnSpc>
              <a:spcBef>
                <a:spcPts val="100"/>
              </a:spcBef>
              <a:spcAft>
                <a:spcPts val="10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685845" y="2130778"/>
            <a:ext cx="7771500" cy="14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56931" y="1604887"/>
            <a:ext cx="8045700" cy="39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75" rIns="0" bIns="0" anchor="t" anchorCtr="0">
            <a:noAutofit/>
          </a:bodyPr>
          <a:lstStyle>
            <a:lvl1pPr marL="457200" lvl="0" indent="-2540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400"/>
              <a:buChar char="•"/>
              <a:defRPr/>
            </a:lvl1pPr>
            <a:lvl2pPr marL="914400" lvl="1" indent="-2540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400"/>
              <a:buChar char="–"/>
              <a:defRPr/>
            </a:lvl2pPr>
            <a:lvl3pPr marL="1371600" lvl="2" indent="-2540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400"/>
              <a:buChar char="•"/>
              <a:defRPr/>
            </a:lvl3pPr>
            <a:lvl4pPr marL="1828800" lvl="3" indent="-2540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400"/>
              <a:buChar char="–"/>
              <a:defRPr/>
            </a:lvl4pPr>
            <a:lvl5pPr marL="2286000" lvl="4" indent="-254000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400"/>
              <a:buChar char="»"/>
              <a:defRPr/>
            </a:lvl5pPr>
            <a:lvl6pPr marL="2743200" lvl="5" indent="-228600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300"/>
              <a:buNone/>
              <a:defRPr/>
            </a:lvl6pPr>
            <a:lvl7pPr marL="3200400" lvl="6" indent="-228600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300"/>
              <a:buNone/>
              <a:defRPr/>
            </a:lvl7pPr>
            <a:lvl8pPr marL="3657600" lvl="7" indent="-228600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300"/>
              <a:buNone/>
              <a:defRPr/>
            </a:lvl8pPr>
            <a:lvl9pPr marL="4114800" lvl="8" indent="-228600" algn="l">
              <a:lnSpc>
                <a:spcPct val="93000"/>
              </a:lnSpc>
              <a:spcBef>
                <a:spcPts val="100"/>
              </a:spcBef>
              <a:spcAft>
                <a:spcPts val="100"/>
              </a:spcAft>
              <a:buSzPts val="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722131" y="4406792"/>
            <a:ext cx="7772700" cy="13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 sz="1000" b="1" cap="none"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722131" y="2906614"/>
            <a:ext cx="7772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75" rIns="0" bIns="0" anchor="b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1pPr>
            <a:lvl2pPr marL="914400" lvl="1" indent="-2286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400"/>
              <a:buNone/>
              <a:defRPr sz="400"/>
            </a:lvl2pPr>
            <a:lvl3pPr marL="1371600" lvl="2" indent="-2286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400"/>
              <a:buNone/>
              <a:defRPr sz="400"/>
            </a:lvl3pPr>
            <a:lvl4pPr marL="1828800" lvl="3" indent="-2286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300"/>
              <a:buNone/>
              <a:defRPr sz="300"/>
            </a:lvl4pPr>
            <a:lvl5pPr marL="2286000" lvl="4" indent="-228600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300"/>
              <a:buNone/>
              <a:defRPr sz="300"/>
            </a:lvl5pPr>
            <a:lvl6pPr marL="2743200" lvl="5" indent="-228600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300"/>
              <a:buNone/>
              <a:defRPr sz="300"/>
            </a:lvl6pPr>
            <a:lvl7pPr marL="3200400" lvl="6" indent="-228600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300"/>
              <a:buNone/>
              <a:defRPr sz="300"/>
            </a:lvl7pPr>
            <a:lvl8pPr marL="3657600" lvl="7" indent="-228600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300"/>
              <a:buNone/>
              <a:defRPr sz="300"/>
            </a:lvl8pPr>
            <a:lvl9pPr marL="4114800" lvl="8" indent="-228600" algn="l">
              <a:lnSpc>
                <a:spcPct val="93000"/>
              </a:lnSpc>
              <a:spcBef>
                <a:spcPts val="100"/>
              </a:spcBef>
              <a:spcAft>
                <a:spcPts val="100"/>
              </a:spcAft>
              <a:buSzPts val="300"/>
              <a:buNone/>
              <a:defRPr sz="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685845" y="2130778"/>
            <a:ext cx="7771500" cy="14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456931" y="1604807"/>
            <a:ext cx="4001400" cy="39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75" rIns="0" bIns="0" anchor="t" anchorCtr="0">
            <a:noAutofit/>
          </a:bodyPr>
          <a:lstStyle>
            <a:lvl1pPr marL="457200" lvl="0" indent="-27305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700"/>
              <a:buChar char="•"/>
              <a:defRPr sz="700"/>
            </a:lvl1pPr>
            <a:lvl2pPr marL="914400" lvl="1" indent="-2667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600"/>
              <a:buChar char="–"/>
              <a:defRPr sz="600"/>
            </a:lvl2pPr>
            <a:lvl3pPr marL="1371600" lvl="2" indent="-26035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500"/>
              <a:buChar char="•"/>
              <a:defRPr sz="500"/>
            </a:lvl3pPr>
            <a:lvl4pPr marL="1828800" lvl="3" indent="-2540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400"/>
              <a:buChar char="–"/>
              <a:defRPr sz="400"/>
            </a:lvl4pPr>
            <a:lvl5pPr marL="2286000" lvl="4" indent="-254000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400"/>
              <a:buChar char="»"/>
              <a:defRPr sz="400"/>
            </a:lvl5pPr>
            <a:lvl6pPr marL="2743200" lvl="5" indent="-228600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300"/>
              <a:buNone/>
              <a:defRPr sz="400"/>
            </a:lvl6pPr>
            <a:lvl7pPr marL="3200400" lvl="6" indent="-228600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300"/>
              <a:buNone/>
              <a:defRPr sz="400"/>
            </a:lvl7pPr>
            <a:lvl8pPr marL="3657600" lvl="7" indent="-228600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300"/>
              <a:buNone/>
              <a:defRPr sz="400"/>
            </a:lvl8pPr>
            <a:lvl9pPr marL="4114800" lvl="8" indent="-228600" algn="l">
              <a:lnSpc>
                <a:spcPct val="93000"/>
              </a:lnSpc>
              <a:spcBef>
                <a:spcPts val="100"/>
              </a:spcBef>
              <a:spcAft>
                <a:spcPts val="100"/>
              </a:spcAft>
              <a:buSzPts val="300"/>
              <a:buNone/>
              <a:defRPr sz="4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4501220" y="1604807"/>
            <a:ext cx="4001400" cy="39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75" rIns="0" bIns="0" anchor="t" anchorCtr="0">
            <a:noAutofit/>
          </a:bodyPr>
          <a:lstStyle>
            <a:lvl1pPr marL="457200" lvl="0" indent="-27305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700"/>
              <a:buChar char="•"/>
              <a:defRPr sz="700"/>
            </a:lvl1pPr>
            <a:lvl2pPr marL="914400" lvl="1" indent="-2667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600"/>
              <a:buChar char="–"/>
              <a:defRPr sz="600"/>
            </a:lvl2pPr>
            <a:lvl3pPr marL="1371600" lvl="2" indent="-26035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500"/>
              <a:buChar char="•"/>
              <a:defRPr sz="500"/>
            </a:lvl3pPr>
            <a:lvl4pPr marL="1828800" lvl="3" indent="-2540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400"/>
              <a:buChar char="–"/>
              <a:defRPr sz="400"/>
            </a:lvl4pPr>
            <a:lvl5pPr marL="2286000" lvl="4" indent="-254000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400"/>
              <a:buChar char="»"/>
              <a:defRPr sz="400"/>
            </a:lvl5pPr>
            <a:lvl6pPr marL="2743200" lvl="5" indent="-228600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300"/>
              <a:buNone/>
              <a:defRPr sz="400"/>
            </a:lvl6pPr>
            <a:lvl7pPr marL="3200400" lvl="6" indent="-228600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300"/>
              <a:buNone/>
              <a:defRPr sz="400"/>
            </a:lvl7pPr>
            <a:lvl8pPr marL="3657600" lvl="7" indent="-228600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300"/>
              <a:buNone/>
              <a:defRPr sz="400"/>
            </a:lvl8pPr>
            <a:lvl9pPr marL="4114800" lvl="8" indent="-228600" algn="l">
              <a:lnSpc>
                <a:spcPct val="93000"/>
              </a:lnSpc>
              <a:spcBef>
                <a:spcPts val="100"/>
              </a:spcBef>
              <a:spcAft>
                <a:spcPts val="100"/>
              </a:spcAft>
              <a:buSzPts val="300"/>
              <a:buNone/>
              <a:defRPr sz="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57379" y="274574"/>
            <a:ext cx="8229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457380" y="1535256"/>
            <a:ext cx="40398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75" rIns="0" bIns="0" anchor="b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 b="1"/>
            </a:lvl1pPr>
            <a:lvl2pPr marL="914400" lvl="1" indent="-2286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500"/>
              <a:buNone/>
              <a:defRPr sz="500" b="1"/>
            </a:lvl2pPr>
            <a:lvl3pPr marL="1371600" lvl="2" indent="-2286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400"/>
              <a:buNone/>
              <a:defRPr sz="400" b="1"/>
            </a:lvl3pPr>
            <a:lvl4pPr marL="1828800" lvl="3" indent="-2286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400"/>
              <a:buNone/>
              <a:defRPr sz="400" b="1"/>
            </a:lvl4pPr>
            <a:lvl5pPr marL="2286000" lvl="4" indent="-228600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400"/>
              <a:buNone/>
              <a:defRPr sz="400" b="1"/>
            </a:lvl5pPr>
            <a:lvl6pPr marL="2743200" lvl="5" indent="-228600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400"/>
              <a:buNone/>
              <a:defRPr sz="400" b="1"/>
            </a:lvl6pPr>
            <a:lvl7pPr marL="3200400" lvl="6" indent="-228600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400"/>
              <a:buNone/>
              <a:defRPr sz="400" b="1"/>
            </a:lvl7pPr>
            <a:lvl8pPr marL="3657600" lvl="7" indent="-228600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400"/>
              <a:buNone/>
              <a:defRPr sz="400" b="1"/>
            </a:lvl8pPr>
            <a:lvl9pPr marL="4114800" lvl="8" indent="-228600" algn="l">
              <a:lnSpc>
                <a:spcPct val="93000"/>
              </a:lnSpc>
              <a:spcBef>
                <a:spcPts val="100"/>
              </a:spcBef>
              <a:spcAft>
                <a:spcPts val="100"/>
              </a:spcAft>
              <a:buSzPts val="400"/>
              <a:buNone/>
              <a:defRPr sz="400" b="1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457380" y="2174820"/>
            <a:ext cx="40398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75" rIns="0" bIns="0" anchor="t" anchorCtr="0">
            <a:noAutofit/>
          </a:bodyPr>
          <a:lstStyle>
            <a:lvl1pPr marL="457200" lvl="0" indent="-2667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600"/>
              <a:buChar char="•"/>
              <a:defRPr sz="600"/>
            </a:lvl1pPr>
            <a:lvl2pPr marL="914400" lvl="1" indent="-26035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500"/>
              <a:buChar char="–"/>
              <a:defRPr sz="500"/>
            </a:lvl2pPr>
            <a:lvl3pPr marL="1371600" lvl="2" indent="-2540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400"/>
              <a:buChar char="•"/>
              <a:defRPr sz="400"/>
            </a:lvl3pPr>
            <a:lvl4pPr marL="1828800" lvl="3" indent="-2540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400"/>
              <a:buChar char="–"/>
              <a:defRPr sz="400"/>
            </a:lvl4pPr>
            <a:lvl5pPr marL="2286000" lvl="4" indent="-254000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400"/>
              <a:buChar char="»"/>
              <a:defRPr sz="400"/>
            </a:lvl5pPr>
            <a:lvl6pPr marL="2743200" lvl="5" indent="-228600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300"/>
              <a:buNone/>
              <a:defRPr sz="400"/>
            </a:lvl6pPr>
            <a:lvl7pPr marL="3200400" lvl="6" indent="-228600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300"/>
              <a:buNone/>
              <a:defRPr sz="400"/>
            </a:lvl7pPr>
            <a:lvl8pPr marL="3657600" lvl="7" indent="-228600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300"/>
              <a:buNone/>
              <a:defRPr sz="400"/>
            </a:lvl8pPr>
            <a:lvl9pPr marL="4114800" lvl="8" indent="-228600" algn="l">
              <a:lnSpc>
                <a:spcPct val="93000"/>
              </a:lnSpc>
              <a:spcBef>
                <a:spcPts val="100"/>
              </a:spcBef>
              <a:spcAft>
                <a:spcPts val="100"/>
              </a:spcAft>
              <a:buSzPts val="300"/>
              <a:buNone/>
              <a:defRPr sz="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3"/>
          </p:nvPr>
        </p:nvSpPr>
        <p:spPr>
          <a:xfrm>
            <a:off x="4645020" y="1535256"/>
            <a:ext cx="40416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75" rIns="0" bIns="0" anchor="b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 b="1"/>
            </a:lvl1pPr>
            <a:lvl2pPr marL="914400" lvl="1" indent="-2286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500"/>
              <a:buNone/>
              <a:defRPr sz="500" b="1"/>
            </a:lvl2pPr>
            <a:lvl3pPr marL="1371600" lvl="2" indent="-2286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400"/>
              <a:buNone/>
              <a:defRPr sz="400" b="1"/>
            </a:lvl3pPr>
            <a:lvl4pPr marL="1828800" lvl="3" indent="-2286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400"/>
              <a:buNone/>
              <a:defRPr sz="400" b="1"/>
            </a:lvl4pPr>
            <a:lvl5pPr marL="2286000" lvl="4" indent="-228600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400"/>
              <a:buNone/>
              <a:defRPr sz="400" b="1"/>
            </a:lvl5pPr>
            <a:lvl6pPr marL="2743200" lvl="5" indent="-228600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400"/>
              <a:buNone/>
              <a:defRPr sz="400" b="1"/>
            </a:lvl6pPr>
            <a:lvl7pPr marL="3200400" lvl="6" indent="-228600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400"/>
              <a:buNone/>
              <a:defRPr sz="400" b="1"/>
            </a:lvl7pPr>
            <a:lvl8pPr marL="3657600" lvl="7" indent="-228600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400"/>
              <a:buNone/>
              <a:defRPr sz="400" b="1"/>
            </a:lvl8pPr>
            <a:lvl9pPr marL="4114800" lvl="8" indent="-228600" algn="l">
              <a:lnSpc>
                <a:spcPct val="93000"/>
              </a:lnSpc>
              <a:spcBef>
                <a:spcPts val="100"/>
              </a:spcBef>
              <a:spcAft>
                <a:spcPts val="100"/>
              </a:spcAft>
              <a:buSzPts val="400"/>
              <a:buNone/>
              <a:defRPr sz="400" b="1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4"/>
          </p:nvPr>
        </p:nvSpPr>
        <p:spPr>
          <a:xfrm>
            <a:off x="4645020" y="2174820"/>
            <a:ext cx="40416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75" rIns="0" bIns="0" anchor="t" anchorCtr="0">
            <a:noAutofit/>
          </a:bodyPr>
          <a:lstStyle>
            <a:lvl1pPr marL="457200" lvl="0" indent="-2667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600"/>
              <a:buChar char="•"/>
              <a:defRPr sz="600"/>
            </a:lvl1pPr>
            <a:lvl2pPr marL="914400" lvl="1" indent="-26035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500"/>
              <a:buChar char="–"/>
              <a:defRPr sz="500"/>
            </a:lvl2pPr>
            <a:lvl3pPr marL="1371600" lvl="2" indent="-2540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400"/>
              <a:buChar char="•"/>
              <a:defRPr sz="400"/>
            </a:lvl3pPr>
            <a:lvl4pPr marL="1828800" lvl="3" indent="-2540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400"/>
              <a:buChar char="–"/>
              <a:defRPr sz="400"/>
            </a:lvl4pPr>
            <a:lvl5pPr marL="2286000" lvl="4" indent="-254000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400"/>
              <a:buChar char="»"/>
              <a:defRPr sz="400"/>
            </a:lvl5pPr>
            <a:lvl6pPr marL="2743200" lvl="5" indent="-228600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300"/>
              <a:buNone/>
              <a:defRPr sz="400"/>
            </a:lvl6pPr>
            <a:lvl7pPr marL="3200400" lvl="6" indent="-228600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300"/>
              <a:buNone/>
              <a:defRPr sz="400"/>
            </a:lvl7pPr>
            <a:lvl8pPr marL="3657600" lvl="7" indent="-228600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300"/>
              <a:buNone/>
              <a:defRPr sz="400"/>
            </a:lvl8pPr>
            <a:lvl9pPr marL="4114800" lvl="8" indent="-228600" algn="l">
              <a:lnSpc>
                <a:spcPct val="93000"/>
              </a:lnSpc>
              <a:spcBef>
                <a:spcPts val="100"/>
              </a:spcBef>
              <a:spcAft>
                <a:spcPts val="100"/>
              </a:spcAft>
              <a:buSzPts val="300"/>
              <a:buNone/>
              <a:defRPr sz="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685845" y="2130778"/>
            <a:ext cx="7771500" cy="14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457379" y="273062"/>
            <a:ext cx="30081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 sz="500" b="1"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3575263" y="273062"/>
            <a:ext cx="51114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75" rIns="0" bIns="0" anchor="t" anchorCtr="0">
            <a:noAutofit/>
          </a:bodyPr>
          <a:lstStyle>
            <a:lvl1pPr marL="457200" lvl="0" indent="-2794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800"/>
              <a:buChar char="•"/>
              <a:defRPr sz="800"/>
            </a:lvl1pPr>
            <a:lvl2pPr marL="914400" lvl="1" indent="-27305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700"/>
              <a:buChar char="–"/>
              <a:defRPr sz="700"/>
            </a:lvl2pPr>
            <a:lvl3pPr marL="1371600" lvl="2" indent="-2667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3pPr>
            <a:lvl4pPr marL="1828800" lvl="3" indent="-26035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500"/>
              <a:buChar char="–"/>
              <a:defRPr sz="500"/>
            </a:lvl4pPr>
            <a:lvl5pPr marL="2286000" lvl="4" indent="-260350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500"/>
              <a:buChar char="»"/>
              <a:defRPr sz="500"/>
            </a:lvl5pPr>
            <a:lvl6pPr marL="2743200" lvl="5" indent="-228600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300"/>
              <a:buNone/>
              <a:defRPr sz="500"/>
            </a:lvl6pPr>
            <a:lvl7pPr marL="3200400" lvl="6" indent="-228600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300"/>
              <a:buNone/>
              <a:defRPr sz="500"/>
            </a:lvl7pPr>
            <a:lvl8pPr marL="3657600" lvl="7" indent="-228600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300"/>
              <a:buNone/>
              <a:defRPr sz="500"/>
            </a:lvl8pPr>
            <a:lvl9pPr marL="4114800" lvl="8" indent="-228600" algn="l">
              <a:lnSpc>
                <a:spcPct val="93000"/>
              </a:lnSpc>
              <a:spcBef>
                <a:spcPts val="100"/>
              </a:spcBef>
              <a:spcAft>
                <a:spcPts val="100"/>
              </a:spcAft>
              <a:buSzPts val="300"/>
              <a:buNone/>
              <a:defRPr sz="5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57379" y="1435163"/>
            <a:ext cx="30081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7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 sz="300"/>
            </a:lvl1pPr>
            <a:lvl2pPr marL="914400" lvl="1" indent="-2286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300"/>
              <a:buNone/>
              <a:defRPr sz="300"/>
            </a:lvl2pPr>
            <a:lvl3pPr marL="1371600" lvl="2" indent="-2286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200"/>
              <a:buNone/>
              <a:defRPr sz="200"/>
            </a:lvl3pPr>
            <a:lvl4pPr marL="1828800" lvl="3" indent="-2286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200"/>
              <a:buNone/>
              <a:defRPr sz="200"/>
            </a:lvl4pPr>
            <a:lvl5pPr marL="2286000" lvl="4" indent="-228600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200"/>
              <a:buNone/>
              <a:defRPr sz="200"/>
            </a:lvl5pPr>
            <a:lvl6pPr marL="2743200" lvl="5" indent="-228600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200"/>
              <a:buNone/>
              <a:defRPr sz="200"/>
            </a:lvl6pPr>
            <a:lvl7pPr marL="3200400" lvl="6" indent="-228600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200"/>
              <a:buNone/>
              <a:defRPr sz="200"/>
            </a:lvl7pPr>
            <a:lvl8pPr marL="3657600" lvl="7" indent="-228600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200"/>
              <a:buNone/>
              <a:defRPr sz="200"/>
            </a:lvl8pPr>
            <a:lvl9pPr marL="4114800" lvl="8" indent="-228600" algn="l">
              <a:lnSpc>
                <a:spcPct val="93000"/>
              </a:lnSpc>
              <a:spcBef>
                <a:spcPts val="100"/>
              </a:spcBef>
              <a:spcAft>
                <a:spcPts val="100"/>
              </a:spcAft>
              <a:buSzPts val="200"/>
              <a:buNone/>
              <a:defRPr sz="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1792335" y="4800509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 sz="500" b="1"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>
            <a:spLocks noGrp="1"/>
          </p:cNvSpPr>
          <p:nvPr>
            <p:ph type="pic" idx="2"/>
          </p:nvPr>
        </p:nvSpPr>
        <p:spPr>
          <a:xfrm>
            <a:off x="1792335" y="612651"/>
            <a:ext cx="5486400" cy="411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792335" y="5367196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7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 sz="300"/>
            </a:lvl1pPr>
            <a:lvl2pPr marL="914400" lvl="1" indent="-2286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300"/>
              <a:buNone/>
              <a:defRPr sz="300"/>
            </a:lvl2pPr>
            <a:lvl3pPr marL="1371600" lvl="2" indent="-2286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200"/>
              <a:buNone/>
              <a:defRPr sz="200"/>
            </a:lvl3pPr>
            <a:lvl4pPr marL="1828800" lvl="3" indent="-22860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200"/>
              <a:buNone/>
              <a:defRPr sz="200"/>
            </a:lvl4pPr>
            <a:lvl5pPr marL="2286000" lvl="4" indent="-228600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200"/>
              <a:buNone/>
              <a:defRPr sz="200"/>
            </a:lvl5pPr>
            <a:lvl6pPr marL="2743200" lvl="5" indent="-228600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200"/>
              <a:buNone/>
              <a:defRPr sz="200"/>
            </a:lvl6pPr>
            <a:lvl7pPr marL="3200400" lvl="6" indent="-228600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200"/>
              <a:buNone/>
              <a:defRPr sz="200"/>
            </a:lvl7pPr>
            <a:lvl8pPr marL="3657600" lvl="7" indent="-228600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200"/>
              <a:buNone/>
              <a:defRPr sz="200"/>
            </a:lvl8pPr>
            <a:lvl9pPr marL="4114800" lvl="8" indent="-228600" algn="l">
              <a:lnSpc>
                <a:spcPct val="93000"/>
              </a:lnSpc>
              <a:spcBef>
                <a:spcPts val="100"/>
              </a:spcBef>
              <a:spcAft>
                <a:spcPts val="100"/>
              </a:spcAft>
              <a:buSzPts val="200"/>
              <a:buNone/>
              <a:defRPr sz="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85845" y="2130778"/>
            <a:ext cx="7771500" cy="14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456931" y="1604887"/>
            <a:ext cx="8045700" cy="39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75" rIns="0" bIns="0" anchor="t" anchorCtr="0">
            <a:noAutofit/>
          </a:bodyPr>
          <a:lstStyle>
            <a:lvl1pPr marL="457200" marR="0" lvl="0" indent="-2794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imes New Roman"/>
              <a:buChar char="•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3050" algn="l" rtl="0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Times New Roman"/>
              <a:buChar char="–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66700" algn="l" rtl="0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Times New Roman"/>
              <a:buChar char="•"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6035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Times New Roman"/>
              <a:buChar char="–"/>
              <a:def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60350" algn="l" rtl="0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Times New Roman"/>
              <a:buChar char="»"/>
              <a:def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300"/>
              <a:buNone/>
              <a:def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300"/>
              <a:buNone/>
              <a:def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300"/>
              <a:buNone/>
              <a:def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100"/>
              </a:spcBef>
              <a:spcAft>
                <a:spcPts val="100"/>
              </a:spcAft>
              <a:buSzPts val="300"/>
              <a:buNone/>
              <a:def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" y="6022853"/>
            <a:ext cx="9163147" cy="8739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0" y="0"/>
            <a:ext cx="9153696" cy="95615"/>
          </a:xfrm>
          <a:custGeom>
            <a:avLst/>
            <a:gdLst/>
            <a:ahLst/>
            <a:cxnLst/>
            <a:rect l="l" t="t" r="r" b="b"/>
            <a:pathLst>
              <a:path w="32402463" h="503238" extrusionOk="0">
                <a:moveTo>
                  <a:pt x="0" y="0"/>
                </a:moveTo>
                <a:lnTo>
                  <a:pt x="24474" y="0"/>
                </a:lnTo>
                <a:lnTo>
                  <a:pt x="24474" y="1399"/>
                </a:lnTo>
                <a:lnTo>
                  <a:pt x="0" y="1399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22025" tIns="11025" rIns="22025" bIns="11025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0" y="1028851"/>
            <a:ext cx="9153696" cy="32274"/>
          </a:xfrm>
          <a:custGeom>
            <a:avLst/>
            <a:gdLst/>
            <a:ahLst/>
            <a:cxnLst/>
            <a:rect l="l" t="t" r="r" b="b"/>
            <a:pathLst>
              <a:path w="32402463" h="169863" extrusionOk="0">
                <a:moveTo>
                  <a:pt x="0" y="0"/>
                </a:moveTo>
                <a:lnTo>
                  <a:pt x="24474" y="0"/>
                </a:lnTo>
                <a:lnTo>
                  <a:pt x="24474" y="471"/>
                </a:lnTo>
                <a:lnTo>
                  <a:pt x="0" y="471"/>
                </a:lnTo>
                <a:close/>
              </a:path>
            </a:pathLst>
          </a:custGeom>
          <a:solidFill>
            <a:srgbClr val="92D050"/>
          </a:solidFill>
          <a:ln w="255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2025" tIns="11025" rIns="22025" bIns="11025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0" y="6487835"/>
            <a:ext cx="9138448" cy="369189"/>
          </a:xfrm>
          <a:custGeom>
            <a:avLst/>
            <a:gdLst/>
            <a:ahLst/>
            <a:cxnLst/>
            <a:rect l="l" t="t" r="r" b="b"/>
            <a:pathLst>
              <a:path w="32348488" h="1943100" extrusionOk="0">
                <a:moveTo>
                  <a:pt x="0" y="0"/>
                </a:moveTo>
                <a:lnTo>
                  <a:pt x="24324" y="0"/>
                </a:lnTo>
                <a:lnTo>
                  <a:pt x="24324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2D050"/>
          </a:solidFill>
          <a:ln w="255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2025" tIns="11025" rIns="22025" bIns="11025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1011"/>
            <a:ext cx="9153018" cy="277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2" y="694420"/>
            <a:ext cx="9163174" cy="277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 descr="Interface gráfica do usuário, Texto, Aplicativ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7109"/>
            <a:ext cx="9153703" cy="1232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 descr="Interface gráfica do usuário, Aplicativo&#10;&#10;Descrição gerada automaticamente"/>
          <p:cNvPicPr preferRelativeResize="0"/>
          <p:nvPr/>
        </p:nvPicPr>
        <p:blipFill rotWithShape="1">
          <a:blip r:embed="rId5">
            <a:alphaModFix/>
          </a:blip>
          <a:srcRect l="5725" t="94571" r="83799" b="1649"/>
          <a:stretch/>
        </p:blipFill>
        <p:spPr>
          <a:xfrm>
            <a:off x="323425" y="6163775"/>
            <a:ext cx="1523983" cy="662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 descr="Interface gráfica do usuário, Aplicativo&#10;&#10;Descrição gerada automaticamente"/>
          <p:cNvPicPr preferRelativeResize="0"/>
          <p:nvPr/>
        </p:nvPicPr>
        <p:blipFill rotWithShape="1">
          <a:blip r:embed="rId5">
            <a:alphaModFix/>
          </a:blip>
          <a:srcRect l="22888" t="95047" r="65798" b="1858"/>
          <a:stretch/>
        </p:blipFill>
        <p:spPr>
          <a:xfrm>
            <a:off x="7322823" y="6214124"/>
            <a:ext cx="1645901" cy="542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 descr="Interface gráfica do usuário, Aplicativo&#10;&#10;Descrição gerada automaticamente"/>
          <p:cNvPicPr preferRelativeResize="0"/>
          <p:nvPr/>
        </p:nvPicPr>
        <p:blipFill rotWithShape="1">
          <a:blip r:embed="rId5">
            <a:alphaModFix/>
          </a:blip>
          <a:srcRect l="35583" t="94837" r="45562" b="1390"/>
          <a:stretch/>
        </p:blipFill>
        <p:spPr>
          <a:xfrm>
            <a:off x="4570178" y="6196393"/>
            <a:ext cx="2743168" cy="66160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690308" y="2768649"/>
            <a:ext cx="7772400" cy="147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600" dirty="0">
                <a:solidFill>
                  <a:srgbClr val="00206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Título do Projeto</a:t>
            </a:r>
            <a:endParaRPr sz="4600" dirty="0">
              <a:solidFill>
                <a:srgbClr val="00206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3404382" y="4168667"/>
            <a:ext cx="5564342" cy="1470001"/>
          </a:xfrm>
          <a:prstGeom prst="rect">
            <a:avLst/>
          </a:prstGeom>
        </p:spPr>
        <p:txBody>
          <a:bodyPr spcFirstLastPara="1" wrap="square" lIns="0" tIns="6775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latin typeface="Open Sans"/>
                <a:ea typeface="Open Sans"/>
                <a:cs typeface="Open Sans"/>
                <a:sym typeface="Open Sans"/>
              </a:rPr>
              <a:t>Estudante/ e-mail do estudante</a:t>
            </a:r>
            <a:endParaRPr sz="15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300"/>
              </a:spcBef>
              <a:spcAft>
                <a:spcPts val="0"/>
              </a:spcAft>
              <a:buNone/>
            </a:pPr>
            <a:endParaRPr lang="pt-BR" sz="15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300"/>
              </a:spcBef>
              <a:spcAft>
                <a:spcPts val="0"/>
              </a:spcAft>
              <a:buNone/>
            </a:pPr>
            <a:r>
              <a:rPr lang="pt-BR" sz="1500" dirty="0">
                <a:latin typeface="Open Sans"/>
                <a:ea typeface="Open Sans"/>
                <a:cs typeface="Open Sans"/>
                <a:sym typeface="Open Sans"/>
              </a:rPr>
              <a:t>Nome dos </a:t>
            </a:r>
            <a:r>
              <a:rPr lang="pt-BR" sz="1500" dirty="0" err="1">
                <a:latin typeface="Open Sans"/>
                <a:ea typeface="Open Sans"/>
                <a:cs typeface="Open Sans"/>
                <a:sym typeface="Open Sans"/>
              </a:rPr>
              <a:t>co-autores</a:t>
            </a:r>
            <a:r>
              <a:rPr lang="pt-BR" sz="1500" dirty="0">
                <a:latin typeface="Open Sans"/>
                <a:ea typeface="Open Sans"/>
                <a:cs typeface="Open Sans"/>
                <a:sym typeface="Open Sans"/>
              </a:rPr>
              <a:t>, se houver / e-mail dos coautores</a:t>
            </a:r>
            <a:endParaRPr sz="15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300"/>
              </a:spcBef>
              <a:spcAft>
                <a:spcPts val="0"/>
              </a:spcAft>
              <a:buNone/>
            </a:pPr>
            <a:endParaRPr lang="pt-BR" sz="15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300"/>
              </a:spcBef>
              <a:spcAft>
                <a:spcPts val="0"/>
              </a:spcAft>
              <a:buNone/>
            </a:pPr>
            <a:r>
              <a:rPr lang="pt-BR" sz="1500" dirty="0">
                <a:latin typeface="Open Sans"/>
                <a:ea typeface="Open Sans"/>
                <a:cs typeface="Open Sans"/>
                <a:sym typeface="Open Sans"/>
              </a:rPr>
              <a:t>Nome do orientador / e-mail do orientador</a:t>
            </a:r>
            <a:endParaRPr sz="15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300"/>
              </a:spcBef>
              <a:spcAft>
                <a:spcPts val="0"/>
              </a:spcAft>
              <a:buNone/>
            </a:pPr>
            <a:endParaRPr sz="15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300"/>
              </a:spcBef>
              <a:spcAft>
                <a:spcPts val="300"/>
              </a:spcAft>
              <a:buNone/>
            </a:pPr>
            <a:r>
              <a:rPr lang="pt-BR" sz="1500" i="1" dirty="0">
                <a:latin typeface="Open Sans"/>
                <a:ea typeface="Open Sans"/>
                <a:cs typeface="Open Sans"/>
                <a:sym typeface="Open Sans"/>
              </a:rPr>
              <a:t>Campus</a:t>
            </a:r>
            <a:endParaRPr sz="1500" i="1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" y="6022853"/>
            <a:ext cx="9163147" cy="8739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5"/>
          <p:cNvSpPr/>
          <p:nvPr/>
        </p:nvSpPr>
        <p:spPr>
          <a:xfrm>
            <a:off x="0" y="0"/>
            <a:ext cx="9153696" cy="95615"/>
          </a:xfrm>
          <a:custGeom>
            <a:avLst/>
            <a:gdLst/>
            <a:ahLst/>
            <a:cxnLst/>
            <a:rect l="l" t="t" r="r" b="b"/>
            <a:pathLst>
              <a:path w="32402463" h="503238" extrusionOk="0">
                <a:moveTo>
                  <a:pt x="0" y="0"/>
                </a:moveTo>
                <a:lnTo>
                  <a:pt x="24474" y="0"/>
                </a:lnTo>
                <a:lnTo>
                  <a:pt x="24474" y="1399"/>
                </a:lnTo>
                <a:lnTo>
                  <a:pt x="0" y="1399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22025" tIns="11025" rIns="22025" bIns="11025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5"/>
          <p:cNvSpPr/>
          <p:nvPr/>
        </p:nvSpPr>
        <p:spPr>
          <a:xfrm>
            <a:off x="0" y="1028851"/>
            <a:ext cx="9153696" cy="32274"/>
          </a:xfrm>
          <a:custGeom>
            <a:avLst/>
            <a:gdLst/>
            <a:ahLst/>
            <a:cxnLst/>
            <a:rect l="l" t="t" r="r" b="b"/>
            <a:pathLst>
              <a:path w="32402463" h="169863" extrusionOk="0">
                <a:moveTo>
                  <a:pt x="0" y="0"/>
                </a:moveTo>
                <a:lnTo>
                  <a:pt x="24474" y="0"/>
                </a:lnTo>
                <a:lnTo>
                  <a:pt x="24474" y="471"/>
                </a:lnTo>
                <a:lnTo>
                  <a:pt x="0" y="471"/>
                </a:lnTo>
                <a:close/>
              </a:path>
            </a:pathLst>
          </a:custGeom>
          <a:solidFill>
            <a:srgbClr val="92D050"/>
          </a:solidFill>
          <a:ln w="255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2025" tIns="11025" rIns="22025" bIns="11025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5"/>
          <p:cNvSpPr/>
          <p:nvPr/>
        </p:nvSpPr>
        <p:spPr>
          <a:xfrm>
            <a:off x="0" y="6487835"/>
            <a:ext cx="9138448" cy="369189"/>
          </a:xfrm>
          <a:custGeom>
            <a:avLst/>
            <a:gdLst/>
            <a:ahLst/>
            <a:cxnLst/>
            <a:rect l="l" t="t" r="r" b="b"/>
            <a:pathLst>
              <a:path w="32348488" h="1943100" extrusionOk="0">
                <a:moveTo>
                  <a:pt x="0" y="0"/>
                </a:moveTo>
                <a:lnTo>
                  <a:pt x="24324" y="0"/>
                </a:lnTo>
                <a:lnTo>
                  <a:pt x="24324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2D050"/>
          </a:solidFill>
          <a:ln w="255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2025" tIns="11025" rIns="22025" bIns="11025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1011"/>
            <a:ext cx="9153018" cy="277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2" y="694420"/>
            <a:ext cx="9163174" cy="277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 descr="Interface gráfica do usuário, Texto, Aplicativ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7109"/>
            <a:ext cx="9153703" cy="1232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 descr="Interface gráfica do usuário, Aplicativo&#10;&#10;Descrição gerada automaticamente"/>
          <p:cNvPicPr preferRelativeResize="0"/>
          <p:nvPr/>
        </p:nvPicPr>
        <p:blipFill rotWithShape="1">
          <a:blip r:embed="rId5">
            <a:alphaModFix/>
          </a:blip>
          <a:srcRect l="5725" t="94571" r="83799" b="1649"/>
          <a:stretch/>
        </p:blipFill>
        <p:spPr>
          <a:xfrm>
            <a:off x="323425" y="6163775"/>
            <a:ext cx="1523983" cy="662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 descr="Interface gráfica do usuário, Aplicativo&#10;&#10;Descrição gerada automaticamente"/>
          <p:cNvPicPr preferRelativeResize="0"/>
          <p:nvPr/>
        </p:nvPicPr>
        <p:blipFill rotWithShape="1">
          <a:blip r:embed="rId5">
            <a:alphaModFix/>
          </a:blip>
          <a:srcRect l="22888" t="95046" r="65798" b="1859"/>
          <a:stretch/>
        </p:blipFill>
        <p:spPr>
          <a:xfrm>
            <a:off x="7322823" y="6214124"/>
            <a:ext cx="1645901" cy="542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 descr="Interface gráfica do usuário, Aplicativo&#10;&#10;Descrição gerada automaticamente"/>
          <p:cNvPicPr preferRelativeResize="0"/>
          <p:nvPr/>
        </p:nvPicPr>
        <p:blipFill rotWithShape="1">
          <a:blip r:embed="rId5">
            <a:alphaModFix/>
          </a:blip>
          <a:srcRect l="35583" t="94838" r="45561" b="1389"/>
          <a:stretch/>
        </p:blipFill>
        <p:spPr>
          <a:xfrm>
            <a:off x="4570178" y="6196393"/>
            <a:ext cx="2743168" cy="66160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>
            <a:spLocks noGrp="1"/>
          </p:cNvSpPr>
          <p:nvPr>
            <p:ph type="subTitle" idx="1"/>
          </p:nvPr>
        </p:nvSpPr>
        <p:spPr>
          <a:xfrm>
            <a:off x="466875" y="1905905"/>
            <a:ext cx="8086282" cy="2946600"/>
          </a:xfrm>
          <a:prstGeom prst="rect">
            <a:avLst/>
          </a:prstGeom>
        </p:spPr>
        <p:txBody>
          <a:bodyPr spcFirstLastPara="1" wrap="square" lIns="0" tIns="6775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300"/>
              </a:spcAft>
              <a:buNone/>
            </a:pPr>
            <a:r>
              <a:rPr lang="pt-BR" sz="1800" dirty="0">
                <a:latin typeface="Open Sans"/>
                <a:ea typeface="Open Sans"/>
                <a:cs typeface="Open Sans"/>
                <a:sym typeface="Open Sans"/>
              </a:rPr>
              <a:t>Descrever de forma resumida a introdução do projeto.</a:t>
            </a:r>
          </a:p>
          <a:p>
            <a:pPr marL="0" lvl="0" indent="0" algn="just" rtl="0">
              <a:spcBef>
                <a:spcPts val="0"/>
              </a:spcBef>
              <a:spcAft>
                <a:spcPts val="300"/>
              </a:spcAft>
              <a:buNone/>
            </a:pPr>
            <a:r>
              <a:rPr lang="pt-BR" sz="1800" dirty="0">
                <a:latin typeface="Open Sans"/>
                <a:ea typeface="Open Sans"/>
                <a:cs typeface="Open Sans"/>
                <a:sym typeface="Open Sans"/>
              </a:rPr>
              <a:t>Poderão ser inseridas imagens ou figuras em toda a apresentação.</a:t>
            </a:r>
            <a:endParaRPr sz="18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Google Shape;85;p14">
            <a:extLst>
              <a:ext uri="{FF2B5EF4-FFF2-40B4-BE49-F238E27FC236}">
                <a16:creationId xmlns:a16="http://schemas.microsoft.com/office/drawing/2014/main" id="{D5466AFF-2FF4-8BA7-DB71-542EBCC449CE}"/>
              </a:ext>
            </a:extLst>
          </p:cNvPr>
          <p:cNvSpPr txBox="1">
            <a:spLocks/>
          </p:cNvSpPr>
          <p:nvPr/>
        </p:nvSpPr>
        <p:spPr>
          <a:xfrm>
            <a:off x="466875" y="1272491"/>
            <a:ext cx="28692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2500">
                <a:solidFill>
                  <a:srgbClr val="00206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INTRODUÇÃO</a:t>
            </a:r>
            <a:endParaRPr lang="pt-BR" sz="2500" dirty="0">
              <a:solidFill>
                <a:srgbClr val="00206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" y="6022853"/>
            <a:ext cx="9163147" cy="8739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/>
          <p:nvPr/>
        </p:nvSpPr>
        <p:spPr>
          <a:xfrm>
            <a:off x="0" y="0"/>
            <a:ext cx="9153696" cy="95615"/>
          </a:xfrm>
          <a:custGeom>
            <a:avLst/>
            <a:gdLst/>
            <a:ahLst/>
            <a:cxnLst/>
            <a:rect l="l" t="t" r="r" b="b"/>
            <a:pathLst>
              <a:path w="32402463" h="503238" extrusionOk="0">
                <a:moveTo>
                  <a:pt x="0" y="0"/>
                </a:moveTo>
                <a:lnTo>
                  <a:pt x="24474" y="0"/>
                </a:lnTo>
                <a:lnTo>
                  <a:pt x="24474" y="1399"/>
                </a:lnTo>
                <a:lnTo>
                  <a:pt x="0" y="1399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22025" tIns="11025" rIns="22025" bIns="11025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0" y="1028851"/>
            <a:ext cx="9153696" cy="32274"/>
          </a:xfrm>
          <a:custGeom>
            <a:avLst/>
            <a:gdLst/>
            <a:ahLst/>
            <a:cxnLst/>
            <a:rect l="l" t="t" r="r" b="b"/>
            <a:pathLst>
              <a:path w="32402463" h="169863" extrusionOk="0">
                <a:moveTo>
                  <a:pt x="0" y="0"/>
                </a:moveTo>
                <a:lnTo>
                  <a:pt x="24474" y="0"/>
                </a:lnTo>
                <a:lnTo>
                  <a:pt x="24474" y="471"/>
                </a:lnTo>
                <a:lnTo>
                  <a:pt x="0" y="471"/>
                </a:lnTo>
                <a:close/>
              </a:path>
            </a:pathLst>
          </a:custGeom>
          <a:solidFill>
            <a:srgbClr val="92D050"/>
          </a:solidFill>
          <a:ln w="255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2025" tIns="11025" rIns="22025" bIns="11025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0" y="6487835"/>
            <a:ext cx="9138448" cy="369189"/>
          </a:xfrm>
          <a:custGeom>
            <a:avLst/>
            <a:gdLst/>
            <a:ahLst/>
            <a:cxnLst/>
            <a:rect l="l" t="t" r="r" b="b"/>
            <a:pathLst>
              <a:path w="32348488" h="1943100" extrusionOk="0">
                <a:moveTo>
                  <a:pt x="0" y="0"/>
                </a:moveTo>
                <a:lnTo>
                  <a:pt x="24324" y="0"/>
                </a:lnTo>
                <a:lnTo>
                  <a:pt x="24324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2D050"/>
          </a:solidFill>
          <a:ln w="255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2025" tIns="11025" rIns="22025" bIns="11025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1011"/>
            <a:ext cx="9153018" cy="277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2" y="694420"/>
            <a:ext cx="9163174" cy="277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 descr="Interface gráfica do usuário, Texto, Aplicativ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7109"/>
            <a:ext cx="9153703" cy="1232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 descr="Interface gráfica do usuário, Aplicativo&#10;&#10;Descrição gerada automaticamente"/>
          <p:cNvPicPr preferRelativeResize="0"/>
          <p:nvPr/>
        </p:nvPicPr>
        <p:blipFill rotWithShape="1">
          <a:blip r:embed="rId5">
            <a:alphaModFix/>
          </a:blip>
          <a:srcRect l="5725" t="94571" r="83799" b="1649"/>
          <a:stretch/>
        </p:blipFill>
        <p:spPr>
          <a:xfrm>
            <a:off x="323425" y="6163775"/>
            <a:ext cx="1523983" cy="662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 descr="Interface gráfica do usuário, Aplicativo&#10;&#10;Descrição gerada automaticamente"/>
          <p:cNvPicPr preferRelativeResize="0"/>
          <p:nvPr/>
        </p:nvPicPr>
        <p:blipFill rotWithShape="1">
          <a:blip r:embed="rId5">
            <a:alphaModFix/>
          </a:blip>
          <a:srcRect l="22888" t="95046" r="65798" b="1859"/>
          <a:stretch/>
        </p:blipFill>
        <p:spPr>
          <a:xfrm>
            <a:off x="7322823" y="6214124"/>
            <a:ext cx="1645901" cy="542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 descr="Interface gráfica do usuário, Aplicativo&#10;&#10;Descrição gerada automaticamente"/>
          <p:cNvPicPr preferRelativeResize="0"/>
          <p:nvPr/>
        </p:nvPicPr>
        <p:blipFill rotWithShape="1">
          <a:blip r:embed="rId5">
            <a:alphaModFix/>
          </a:blip>
          <a:srcRect l="35583" t="94838" r="45561" b="1389"/>
          <a:stretch/>
        </p:blipFill>
        <p:spPr>
          <a:xfrm>
            <a:off x="4570178" y="6196393"/>
            <a:ext cx="2743168" cy="66160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>
            <a:spLocks noGrp="1"/>
          </p:cNvSpPr>
          <p:nvPr>
            <p:ph type="ctrTitle"/>
          </p:nvPr>
        </p:nvSpPr>
        <p:spPr>
          <a:xfrm>
            <a:off x="466875" y="1215063"/>
            <a:ext cx="2869200" cy="75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dirty="0">
                <a:solidFill>
                  <a:srgbClr val="00206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OBJETIVOS</a:t>
            </a:r>
            <a:endParaRPr sz="2500" dirty="0">
              <a:solidFill>
                <a:srgbClr val="00206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AE2C3DD-78D1-7BED-163E-171D4F72ACF8}"/>
              </a:ext>
            </a:extLst>
          </p:cNvPr>
          <p:cNvSpPr txBox="1"/>
          <p:nvPr/>
        </p:nvSpPr>
        <p:spPr>
          <a:xfrm>
            <a:off x="466874" y="1968230"/>
            <a:ext cx="8058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latin typeface="Open Sans"/>
                <a:ea typeface="Open Sans"/>
                <a:cs typeface="Open Sans"/>
                <a:sym typeface="Open Sans"/>
              </a:rPr>
              <a:t>Inserir o objetivo geral e </a:t>
            </a:r>
            <a:r>
              <a:rPr lang="pt-BR" sz="1800" dirty="0" err="1">
                <a:latin typeface="Open Sans"/>
                <a:ea typeface="Open Sans"/>
                <a:cs typeface="Open Sans"/>
                <a:sym typeface="Open Sans"/>
              </a:rPr>
              <a:t>especificos</a:t>
            </a:r>
            <a:endParaRPr lang="pt-BR" sz="180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" y="6022853"/>
            <a:ext cx="9163147" cy="8739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/>
          <p:nvPr/>
        </p:nvSpPr>
        <p:spPr>
          <a:xfrm>
            <a:off x="0" y="0"/>
            <a:ext cx="9153696" cy="95615"/>
          </a:xfrm>
          <a:custGeom>
            <a:avLst/>
            <a:gdLst/>
            <a:ahLst/>
            <a:cxnLst/>
            <a:rect l="l" t="t" r="r" b="b"/>
            <a:pathLst>
              <a:path w="32402463" h="503238" extrusionOk="0">
                <a:moveTo>
                  <a:pt x="0" y="0"/>
                </a:moveTo>
                <a:lnTo>
                  <a:pt x="24474" y="0"/>
                </a:lnTo>
                <a:lnTo>
                  <a:pt x="24474" y="1399"/>
                </a:lnTo>
                <a:lnTo>
                  <a:pt x="0" y="1399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22025" tIns="11025" rIns="22025" bIns="11025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0" y="1028851"/>
            <a:ext cx="9153696" cy="32274"/>
          </a:xfrm>
          <a:custGeom>
            <a:avLst/>
            <a:gdLst/>
            <a:ahLst/>
            <a:cxnLst/>
            <a:rect l="l" t="t" r="r" b="b"/>
            <a:pathLst>
              <a:path w="32402463" h="169863" extrusionOk="0">
                <a:moveTo>
                  <a:pt x="0" y="0"/>
                </a:moveTo>
                <a:lnTo>
                  <a:pt x="24474" y="0"/>
                </a:lnTo>
                <a:lnTo>
                  <a:pt x="24474" y="471"/>
                </a:lnTo>
                <a:lnTo>
                  <a:pt x="0" y="471"/>
                </a:lnTo>
                <a:close/>
              </a:path>
            </a:pathLst>
          </a:custGeom>
          <a:solidFill>
            <a:srgbClr val="92D050"/>
          </a:solidFill>
          <a:ln w="255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2025" tIns="11025" rIns="22025" bIns="11025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0" y="6487835"/>
            <a:ext cx="9138448" cy="369189"/>
          </a:xfrm>
          <a:custGeom>
            <a:avLst/>
            <a:gdLst/>
            <a:ahLst/>
            <a:cxnLst/>
            <a:rect l="l" t="t" r="r" b="b"/>
            <a:pathLst>
              <a:path w="32348488" h="1943100" extrusionOk="0">
                <a:moveTo>
                  <a:pt x="0" y="0"/>
                </a:moveTo>
                <a:lnTo>
                  <a:pt x="24324" y="0"/>
                </a:lnTo>
                <a:lnTo>
                  <a:pt x="24324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2D050"/>
          </a:solidFill>
          <a:ln w="255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2025" tIns="11025" rIns="22025" bIns="11025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1011"/>
            <a:ext cx="9153018" cy="277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2" y="694420"/>
            <a:ext cx="9163174" cy="277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 descr="Interface gráfica do usuário, Texto, Aplicativ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7109"/>
            <a:ext cx="9153703" cy="1232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 descr="Interface gráfica do usuário, Aplicativo&#10;&#10;Descrição gerada automaticamente"/>
          <p:cNvPicPr preferRelativeResize="0"/>
          <p:nvPr/>
        </p:nvPicPr>
        <p:blipFill rotWithShape="1">
          <a:blip r:embed="rId5">
            <a:alphaModFix/>
          </a:blip>
          <a:srcRect l="5725" t="94571" r="83799" b="1649"/>
          <a:stretch/>
        </p:blipFill>
        <p:spPr>
          <a:xfrm>
            <a:off x="323425" y="6163775"/>
            <a:ext cx="1523983" cy="662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 descr="Interface gráfica do usuário, Aplicativo&#10;&#10;Descrição gerada automaticamente"/>
          <p:cNvPicPr preferRelativeResize="0"/>
          <p:nvPr/>
        </p:nvPicPr>
        <p:blipFill rotWithShape="1">
          <a:blip r:embed="rId5">
            <a:alphaModFix/>
          </a:blip>
          <a:srcRect l="22888" t="95046" r="65798" b="1859"/>
          <a:stretch/>
        </p:blipFill>
        <p:spPr>
          <a:xfrm>
            <a:off x="7322823" y="6214124"/>
            <a:ext cx="1645901" cy="542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 descr="Interface gráfica do usuário, Aplicativo&#10;&#10;Descrição gerada automaticamente"/>
          <p:cNvPicPr preferRelativeResize="0"/>
          <p:nvPr/>
        </p:nvPicPr>
        <p:blipFill rotWithShape="1">
          <a:blip r:embed="rId5">
            <a:alphaModFix/>
          </a:blip>
          <a:srcRect l="35583" t="94838" r="45561" b="1389"/>
          <a:stretch/>
        </p:blipFill>
        <p:spPr>
          <a:xfrm>
            <a:off x="4570178" y="6196393"/>
            <a:ext cx="2743168" cy="66160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>
            <a:spLocks noGrp="1"/>
          </p:cNvSpPr>
          <p:nvPr>
            <p:ph type="ctrTitle"/>
          </p:nvPr>
        </p:nvSpPr>
        <p:spPr>
          <a:xfrm>
            <a:off x="466875" y="1215063"/>
            <a:ext cx="2869200" cy="75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dirty="0">
                <a:solidFill>
                  <a:srgbClr val="00206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METODOLOGIA</a:t>
            </a:r>
            <a:endParaRPr sz="2500" dirty="0">
              <a:solidFill>
                <a:srgbClr val="00206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AE2C3DD-78D1-7BED-163E-171D4F72ACF8}"/>
              </a:ext>
            </a:extLst>
          </p:cNvPr>
          <p:cNvSpPr txBox="1"/>
          <p:nvPr/>
        </p:nvSpPr>
        <p:spPr>
          <a:xfrm>
            <a:off x="466874" y="1968230"/>
            <a:ext cx="80581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latin typeface="Arial" panose="020B0604020202020204" pitchFamily="34" charset="0"/>
                <a:ea typeface="Montserrat" panose="00000500000000000000" pitchFamily="2" charset="0"/>
              </a:rPr>
              <a:t>incluir informações básicas sobre a metodologia, ater-se a informações essenciais para o entendimento do trabalho</a:t>
            </a:r>
            <a:endParaRPr lang="pt-BR" sz="140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785866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" y="6022853"/>
            <a:ext cx="9163147" cy="8739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/>
          <p:nvPr/>
        </p:nvSpPr>
        <p:spPr>
          <a:xfrm>
            <a:off x="0" y="0"/>
            <a:ext cx="9153696" cy="95615"/>
          </a:xfrm>
          <a:custGeom>
            <a:avLst/>
            <a:gdLst/>
            <a:ahLst/>
            <a:cxnLst/>
            <a:rect l="l" t="t" r="r" b="b"/>
            <a:pathLst>
              <a:path w="32402463" h="503238" extrusionOk="0">
                <a:moveTo>
                  <a:pt x="0" y="0"/>
                </a:moveTo>
                <a:lnTo>
                  <a:pt x="24474" y="0"/>
                </a:lnTo>
                <a:lnTo>
                  <a:pt x="24474" y="1399"/>
                </a:lnTo>
                <a:lnTo>
                  <a:pt x="0" y="1399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22025" tIns="11025" rIns="22025" bIns="11025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0" y="1028851"/>
            <a:ext cx="9153696" cy="32274"/>
          </a:xfrm>
          <a:custGeom>
            <a:avLst/>
            <a:gdLst/>
            <a:ahLst/>
            <a:cxnLst/>
            <a:rect l="l" t="t" r="r" b="b"/>
            <a:pathLst>
              <a:path w="32402463" h="169863" extrusionOk="0">
                <a:moveTo>
                  <a:pt x="0" y="0"/>
                </a:moveTo>
                <a:lnTo>
                  <a:pt x="24474" y="0"/>
                </a:lnTo>
                <a:lnTo>
                  <a:pt x="24474" y="471"/>
                </a:lnTo>
                <a:lnTo>
                  <a:pt x="0" y="471"/>
                </a:lnTo>
                <a:close/>
              </a:path>
            </a:pathLst>
          </a:custGeom>
          <a:solidFill>
            <a:srgbClr val="92D050"/>
          </a:solidFill>
          <a:ln w="255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2025" tIns="11025" rIns="22025" bIns="11025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0" y="6487835"/>
            <a:ext cx="9138448" cy="369189"/>
          </a:xfrm>
          <a:custGeom>
            <a:avLst/>
            <a:gdLst/>
            <a:ahLst/>
            <a:cxnLst/>
            <a:rect l="l" t="t" r="r" b="b"/>
            <a:pathLst>
              <a:path w="32348488" h="1943100" extrusionOk="0">
                <a:moveTo>
                  <a:pt x="0" y="0"/>
                </a:moveTo>
                <a:lnTo>
                  <a:pt x="24324" y="0"/>
                </a:lnTo>
                <a:lnTo>
                  <a:pt x="24324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2D050"/>
          </a:solidFill>
          <a:ln w="255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2025" tIns="11025" rIns="22025" bIns="11025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1011"/>
            <a:ext cx="9153018" cy="277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2" y="694420"/>
            <a:ext cx="9163174" cy="277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 descr="Interface gráfica do usuário, Texto, Aplicativ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7109"/>
            <a:ext cx="9153703" cy="1232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 descr="Interface gráfica do usuário, Aplicativo&#10;&#10;Descrição gerada automaticamente"/>
          <p:cNvPicPr preferRelativeResize="0"/>
          <p:nvPr/>
        </p:nvPicPr>
        <p:blipFill rotWithShape="1">
          <a:blip r:embed="rId5">
            <a:alphaModFix/>
          </a:blip>
          <a:srcRect l="5725" t="94571" r="83799" b="1649"/>
          <a:stretch/>
        </p:blipFill>
        <p:spPr>
          <a:xfrm>
            <a:off x="323425" y="6163775"/>
            <a:ext cx="1523983" cy="662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 descr="Interface gráfica do usuário, Aplicativo&#10;&#10;Descrição gerada automaticamente"/>
          <p:cNvPicPr preferRelativeResize="0"/>
          <p:nvPr/>
        </p:nvPicPr>
        <p:blipFill rotWithShape="1">
          <a:blip r:embed="rId5">
            <a:alphaModFix/>
          </a:blip>
          <a:srcRect l="22888" t="95046" r="65798" b="1859"/>
          <a:stretch/>
        </p:blipFill>
        <p:spPr>
          <a:xfrm>
            <a:off x="7322823" y="6214124"/>
            <a:ext cx="1645901" cy="542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 descr="Interface gráfica do usuário, Aplicativo&#10;&#10;Descrição gerada automaticamente"/>
          <p:cNvPicPr preferRelativeResize="0"/>
          <p:nvPr/>
        </p:nvPicPr>
        <p:blipFill rotWithShape="1">
          <a:blip r:embed="rId5">
            <a:alphaModFix/>
          </a:blip>
          <a:srcRect l="35583" t="94838" r="45561" b="1389"/>
          <a:stretch/>
        </p:blipFill>
        <p:spPr>
          <a:xfrm>
            <a:off x="4570178" y="6196393"/>
            <a:ext cx="2743168" cy="66160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>
            <a:spLocks noGrp="1"/>
          </p:cNvSpPr>
          <p:nvPr>
            <p:ph type="ctrTitle"/>
          </p:nvPr>
        </p:nvSpPr>
        <p:spPr>
          <a:xfrm>
            <a:off x="466875" y="1215063"/>
            <a:ext cx="2869200" cy="75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dirty="0">
                <a:solidFill>
                  <a:srgbClr val="00206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RESULTADOS</a:t>
            </a:r>
            <a:endParaRPr sz="2500" dirty="0">
              <a:solidFill>
                <a:srgbClr val="00206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AE2C3DD-78D1-7BED-163E-171D4F72ACF8}"/>
              </a:ext>
            </a:extLst>
          </p:cNvPr>
          <p:cNvSpPr txBox="1"/>
          <p:nvPr/>
        </p:nvSpPr>
        <p:spPr>
          <a:xfrm>
            <a:off x="466874" y="1968230"/>
            <a:ext cx="8058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rtl="0">
              <a:spcBef>
                <a:spcPts val="0"/>
              </a:spcBef>
              <a:spcAft>
                <a:spcPts val="3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Montserrat" panose="00000500000000000000" pitchFamily="2" charset="0"/>
              </a:rPr>
              <a:t>mostrar os resultados esperados ou obtidos (se houver) </a:t>
            </a:r>
            <a:endParaRPr lang="pt-BR" sz="140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21552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" y="6022853"/>
            <a:ext cx="9163147" cy="8739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/>
          <p:nvPr/>
        </p:nvSpPr>
        <p:spPr>
          <a:xfrm>
            <a:off x="0" y="0"/>
            <a:ext cx="9153696" cy="95615"/>
          </a:xfrm>
          <a:custGeom>
            <a:avLst/>
            <a:gdLst/>
            <a:ahLst/>
            <a:cxnLst/>
            <a:rect l="l" t="t" r="r" b="b"/>
            <a:pathLst>
              <a:path w="32402463" h="503238" extrusionOk="0">
                <a:moveTo>
                  <a:pt x="0" y="0"/>
                </a:moveTo>
                <a:lnTo>
                  <a:pt x="24474" y="0"/>
                </a:lnTo>
                <a:lnTo>
                  <a:pt x="24474" y="1399"/>
                </a:lnTo>
                <a:lnTo>
                  <a:pt x="0" y="1399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22025" tIns="11025" rIns="22025" bIns="11025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0" y="1028851"/>
            <a:ext cx="9153696" cy="32274"/>
          </a:xfrm>
          <a:custGeom>
            <a:avLst/>
            <a:gdLst/>
            <a:ahLst/>
            <a:cxnLst/>
            <a:rect l="l" t="t" r="r" b="b"/>
            <a:pathLst>
              <a:path w="32402463" h="169863" extrusionOk="0">
                <a:moveTo>
                  <a:pt x="0" y="0"/>
                </a:moveTo>
                <a:lnTo>
                  <a:pt x="24474" y="0"/>
                </a:lnTo>
                <a:lnTo>
                  <a:pt x="24474" y="471"/>
                </a:lnTo>
                <a:lnTo>
                  <a:pt x="0" y="471"/>
                </a:lnTo>
                <a:close/>
              </a:path>
            </a:pathLst>
          </a:custGeom>
          <a:solidFill>
            <a:srgbClr val="92D050"/>
          </a:solidFill>
          <a:ln w="255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2025" tIns="11025" rIns="22025" bIns="11025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0" y="6487835"/>
            <a:ext cx="9138448" cy="369189"/>
          </a:xfrm>
          <a:custGeom>
            <a:avLst/>
            <a:gdLst/>
            <a:ahLst/>
            <a:cxnLst/>
            <a:rect l="l" t="t" r="r" b="b"/>
            <a:pathLst>
              <a:path w="32348488" h="1943100" extrusionOk="0">
                <a:moveTo>
                  <a:pt x="0" y="0"/>
                </a:moveTo>
                <a:lnTo>
                  <a:pt x="24324" y="0"/>
                </a:lnTo>
                <a:lnTo>
                  <a:pt x="24324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2D050"/>
          </a:solidFill>
          <a:ln w="255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2025" tIns="11025" rIns="22025" bIns="11025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1011"/>
            <a:ext cx="9153018" cy="277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2" y="694420"/>
            <a:ext cx="9163174" cy="277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 descr="Interface gráfica do usuário, Texto, Aplicativ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7109"/>
            <a:ext cx="9153703" cy="1232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 descr="Interface gráfica do usuário, Aplicativo&#10;&#10;Descrição gerada automaticamente"/>
          <p:cNvPicPr preferRelativeResize="0"/>
          <p:nvPr/>
        </p:nvPicPr>
        <p:blipFill rotWithShape="1">
          <a:blip r:embed="rId5">
            <a:alphaModFix/>
          </a:blip>
          <a:srcRect l="5725" t="94571" r="83799" b="1649"/>
          <a:stretch/>
        </p:blipFill>
        <p:spPr>
          <a:xfrm>
            <a:off x="323425" y="6163775"/>
            <a:ext cx="1523983" cy="662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 descr="Interface gráfica do usuário, Aplicativo&#10;&#10;Descrição gerada automaticamente"/>
          <p:cNvPicPr preferRelativeResize="0"/>
          <p:nvPr/>
        </p:nvPicPr>
        <p:blipFill rotWithShape="1">
          <a:blip r:embed="rId5">
            <a:alphaModFix/>
          </a:blip>
          <a:srcRect l="22888" t="95046" r="65798" b="1859"/>
          <a:stretch/>
        </p:blipFill>
        <p:spPr>
          <a:xfrm>
            <a:off x="7322823" y="6214124"/>
            <a:ext cx="1645901" cy="542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 descr="Interface gráfica do usuário, Aplicativo&#10;&#10;Descrição gerada automaticamente"/>
          <p:cNvPicPr preferRelativeResize="0"/>
          <p:nvPr/>
        </p:nvPicPr>
        <p:blipFill rotWithShape="1">
          <a:blip r:embed="rId5">
            <a:alphaModFix/>
          </a:blip>
          <a:srcRect l="35583" t="94838" r="45561" b="1389"/>
          <a:stretch/>
        </p:blipFill>
        <p:spPr>
          <a:xfrm>
            <a:off x="4570178" y="6196393"/>
            <a:ext cx="2743168" cy="66160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>
            <a:spLocks noGrp="1"/>
          </p:cNvSpPr>
          <p:nvPr>
            <p:ph type="ctrTitle"/>
          </p:nvPr>
        </p:nvSpPr>
        <p:spPr>
          <a:xfrm>
            <a:off x="466875" y="1215063"/>
            <a:ext cx="2869200" cy="75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dirty="0">
                <a:solidFill>
                  <a:srgbClr val="00206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CONCLUSÃO</a:t>
            </a:r>
            <a:endParaRPr sz="2500" dirty="0">
              <a:solidFill>
                <a:srgbClr val="00206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445756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" y="6022853"/>
            <a:ext cx="9163147" cy="8739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/>
          <p:nvPr/>
        </p:nvSpPr>
        <p:spPr>
          <a:xfrm>
            <a:off x="0" y="0"/>
            <a:ext cx="9153696" cy="95615"/>
          </a:xfrm>
          <a:custGeom>
            <a:avLst/>
            <a:gdLst/>
            <a:ahLst/>
            <a:cxnLst/>
            <a:rect l="l" t="t" r="r" b="b"/>
            <a:pathLst>
              <a:path w="32402463" h="503238" extrusionOk="0">
                <a:moveTo>
                  <a:pt x="0" y="0"/>
                </a:moveTo>
                <a:lnTo>
                  <a:pt x="24474" y="0"/>
                </a:lnTo>
                <a:lnTo>
                  <a:pt x="24474" y="1399"/>
                </a:lnTo>
                <a:lnTo>
                  <a:pt x="0" y="1399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22025" tIns="11025" rIns="22025" bIns="11025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0" y="1028851"/>
            <a:ext cx="9153696" cy="32274"/>
          </a:xfrm>
          <a:custGeom>
            <a:avLst/>
            <a:gdLst/>
            <a:ahLst/>
            <a:cxnLst/>
            <a:rect l="l" t="t" r="r" b="b"/>
            <a:pathLst>
              <a:path w="32402463" h="169863" extrusionOk="0">
                <a:moveTo>
                  <a:pt x="0" y="0"/>
                </a:moveTo>
                <a:lnTo>
                  <a:pt x="24474" y="0"/>
                </a:lnTo>
                <a:lnTo>
                  <a:pt x="24474" y="471"/>
                </a:lnTo>
                <a:lnTo>
                  <a:pt x="0" y="471"/>
                </a:lnTo>
                <a:close/>
              </a:path>
            </a:pathLst>
          </a:custGeom>
          <a:solidFill>
            <a:srgbClr val="92D050"/>
          </a:solidFill>
          <a:ln w="255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2025" tIns="11025" rIns="22025" bIns="11025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0" y="6487835"/>
            <a:ext cx="9138448" cy="369189"/>
          </a:xfrm>
          <a:custGeom>
            <a:avLst/>
            <a:gdLst/>
            <a:ahLst/>
            <a:cxnLst/>
            <a:rect l="l" t="t" r="r" b="b"/>
            <a:pathLst>
              <a:path w="32348488" h="1943100" extrusionOk="0">
                <a:moveTo>
                  <a:pt x="0" y="0"/>
                </a:moveTo>
                <a:lnTo>
                  <a:pt x="24324" y="0"/>
                </a:lnTo>
                <a:lnTo>
                  <a:pt x="24324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2D050"/>
          </a:solidFill>
          <a:ln w="255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2025" tIns="11025" rIns="22025" bIns="11025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1011"/>
            <a:ext cx="9153018" cy="277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2" y="694420"/>
            <a:ext cx="9163174" cy="277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 descr="Interface gráfica do usuário, Texto, Aplicativ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7109"/>
            <a:ext cx="9153703" cy="1232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 descr="Interface gráfica do usuário, Aplicativo&#10;&#10;Descrição gerada automaticamente"/>
          <p:cNvPicPr preferRelativeResize="0"/>
          <p:nvPr/>
        </p:nvPicPr>
        <p:blipFill rotWithShape="1">
          <a:blip r:embed="rId5">
            <a:alphaModFix/>
          </a:blip>
          <a:srcRect l="5725" t="94571" r="83799" b="1649"/>
          <a:stretch/>
        </p:blipFill>
        <p:spPr>
          <a:xfrm>
            <a:off x="323425" y="6163775"/>
            <a:ext cx="1523983" cy="662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 descr="Interface gráfica do usuário, Aplicativo&#10;&#10;Descrição gerada automaticamente"/>
          <p:cNvPicPr preferRelativeResize="0"/>
          <p:nvPr/>
        </p:nvPicPr>
        <p:blipFill rotWithShape="1">
          <a:blip r:embed="rId5">
            <a:alphaModFix/>
          </a:blip>
          <a:srcRect l="22888" t="95046" r="65798" b="1859"/>
          <a:stretch/>
        </p:blipFill>
        <p:spPr>
          <a:xfrm>
            <a:off x="7322823" y="6214124"/>
            <a:ext cx="1645901" cy="542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 descr="Interface gráfica do usuário, Aplicativo&#10;&#10;Descrição gerada automaticamente"/>
          <p:cNvPicPr preferRelativeResize="0"/>
          <p:nvPr/>
        </p:nvPicPr>
        <p:blipFill rotWithShape="1">
          <a:blip r:embed="rId5">
            <a:alphaModFix/>
          </a:blip>
          <a:srcRect l="35583" t="94838" r="45561" b="1389"/>
          <a:stretch/>
        </p:blipFill>
        <p:spPr>
          <a:xfrm>
            <a:off x="4570178" y="6196393"/>
            <a:ext cx="2743168" cy="66160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>
            <a:spLocks noGrp="1"/>
          </p:cNvSpPr>
          <p:nvPr>
            <p:ph type="ctrTitle"/>
          </p:nvPr>
        </p:nvSpPr>
        <p:spPr>
          <a:xfrm>
            <a:off x="466875" y="1215063"/>
            <a:ext cx="2869200" cy="75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dirty="0">
                <a:solidFill>
                  <a:srgbClr val="00206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REFERÊNCIAS</a:t>
            </a:r>
            <a:endParaRPr sz="2500" dirty="0">
              <a:solidFill>
                <a:srgbClr val="00206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7374122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105</Words>
  <Application>Microsoft Office PowerPoint</Application>
  <PresentationFormat>Apresentação na tela (4:3)</PresentationFormat>
  <Paragraphs>40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3" baseType="lpstr">
      <vt:lpstr>Arial</vt:lpstr>
      <vt:lpstr>Open Sans ExtraBold</vt:lpstr>
      <vt:lpstr>Calibri</vt:lpstr>
      <vt:lpstr>Open Sans</vt:lpstr>
      <vt:lpstr>Times New Roman</vt:lpstr>
      <vt:lpstr>Tema do Office</vt:lpstr>
      <vt:lpstr>Título do Projeto</vt:lpstr>
      <vt:lpstr>Apresentação do PowerPoint</vt:lpstr>
      <vt:lpstr>OBJETIVOS</vt:lpstr>
      <vt:lpstr>METODOLOGIA</vt:lpstr>
      <vt:lpstr>RESULTADOS</vt:lpstr>
      <vt:lpstr>CONCLUSÃO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MOSTRA DE ROBÓTICA &lt;nome do robô&gt;</dc:title>
  <cp:lastModifiedBy>Jociane França</cp:lastModifiedBy>
  <cp:revision>2</cp:revision>
  <dcterms:modified xsi:type="dcterms:W3CDTF">2023-05-26T10:50:54Z</dcterms:modified>
</cp:coreProperties>
</file>