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6858000" cx="9144000"/>
  <p:notesSz cx="7008800" cy="9294800"/>
  <p:embeddedFontLst>
    <p:embeddedFont>
      <p:font typeface="Open Sans ExtraBold"/>
      <p:bold r:id="rId13"/>
      <p:boldItalic r:id="rId14"/>
    </p:embeddedFont>
    <p:embeddedFont>
      <p:font typeface="Open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11">
          <p15:clr>
            <a:srgbClr val="A4A3A4"/>
          </p15:clr>
        </p15:guide>
        <p15:guide id="2" pos="813">
          <p15:clr>
            <a:srgbClr val="A4A3A4"/>
          </p15:clr>
        </p15:guide>
      </p15:sldGuideLst>
    </p:ext>
    <p:ext uri="{2D200454-40CA-4A62-9FC3-DE9A4176ACB9}">
      <p15:notesGuideLst>
        <p15:guide id="1" orient="horz" pos="457">
          <p15:clr>
            <a:srgbClr val="A4A3A4"/>
          </p15:clr>
        </p15:guide>
        <p15:guide id="2" pos="6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11" orient="horz"/>
        <p:guide pos="813"/>
      </p:guideLst>
    </p:cSldViewPr>
  </p:slideViewPr>
  <p:notesViewPr>
    <p:cSldViewPr snapToGrid="0">
      <p:cViewPr varScale="1">
        <p:scale>
          <a:sx n="100" d="100"/>
          <a:sy n="100" d="100"/>
        </p:scale>
        <p:origin x="0" y="0"/>
      </p:cViewPr>
      <p:guideLst>
        <p:guide pos="457" orient="horz"/>
        <p:guide pos="610"/>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OpenSansExtraBold-bold.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penSans-regular.fntdata"/><Relationship Id="rId14" Type="http://schemas.openxmlformats.org/officeDocument/2006/relationships/font" Target="fonts/OpenSansExtraBold-boldItalic.fntdata"/><Relationship Id="rId17" Type="http://schemas.openxmlformats.org/officeDocument/2006/relationships/font" Target="fonts/OpenSans-italic.fntdata"/><Relationship Id="rId16"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OpenSans-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nvSpPr>
        <p:spPr>
          <a:xfrm>
            <a:off x="0" y="0"/>
            <a:ext cx="7008813" cy="9294813"/>
          </a:xfrm>
          <a:prstGeom prst="roundRect">
            <a:avLst>
              <a:gd fmla="val 19"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 name="Google Shape;4;n"/>
          <p:cNvSpPr/>
          <p:nvPr>
            <p:ph idx="2" type="sldImg"/>
          </p:nvPr>
        </p:nvSpPr>
        <p:spPr>
          <a:xfrm>
            <a:off x="1106224" y="812800"/>
            <a:ext cx="5342400" cy="4005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 name="Google Shape;5;n"/>
          <p:cNvSpPr txBox="1"/>
          <p:nvPr>
            <p:ph idx="1" type="body"/>
          </p:nvPr>
        </p:nvSpPr>
        <p:spPr>
          <a:xfrm>
            <a:off x="755650" y="5078413"/>
            <a:ext cx="6045200" cy="4808537"/>
          </a:xfrm>
          <a:prstGeom prst="rect">
            <a:avLst/>
          </a:prstGeom>
          <a:noFill/>
          <a:ln>
            <a:noFill/>
          </a:ln>
        </p:spPr>
        <p:txBody>
          <a:bodyPr anchorCtr="0" anchor="t" bIns="0" lIns="0" spcFirstLastPara="1" rIns="0" wrap="square" tIns="0">
            <a:noAutofit/>
          </a:bodyPr>
          <a:lstStyle>
            <a:lvl1pPr indent="-228600" lvl="0" marL="4572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6" name="Google Shape;6;n"/>
          <p:cNvSpPr txBox="1"/>
          <p:nvPr/>
        </p:nvSpPr>
        <p:spPr>
          <a:xfrm>
            <a:off x="0" y="0"/>
            <a:ext cx="3279775" cy="533400"/>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 name="Google Shape;7;n"/>
          <p:cNvSpPr txBox="1"/>
          <p:nvPr/>
        </p:nvSpPr>
        <p:spPr>
          <a:xfrm>
            <a:off x="4278313" y="0"/>
            <a:ext cx="3279775" cy="533400"/>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 name="Google Shape;8;n"/>
          <p:cNvSpPr txBox="1"/>
          <p:nvPr/>
        </p:nvSpPr>
        <p:spPr>
          <a:xfrm>
            <a:off x="0" y="10156825"/>
            <a:ext cx="3279775" cy="533400"/>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 name="Google Shape;9;n"/>
          <p:cNvSpPr txBox="1"/>
          <p:nvPr>
            <p:ph idx="12" type="sldNum"/>
          </p:nvPr>
        </p:nvSpPr>
        <p:spPr>
          <a:xfrm>
            <a:off x="4278313" y="10156825"/>
            <a:ext cx="3278187" cy="531813"/>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pt-BR"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txBox="1"/>
          <p:nvPr>
            <p:ph idx="12" type="sldNum"/>
          </p:nvPr>
        </p:nvSpPr>
        <p:spPr>
          <a:xfrm>
            <a:off x="4278313" y="10156825"/>
            <a:ext cx="3278187" cy="531813"/>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pt-BR"/>
              <a:t>‹#›</a:t>
            </a:fld>
            <a:endParaRPr/>
          </a:p>
        </p:txBody>
      </p:sp>
      <p:sp>
        <p:nvSpPr>
          <p:cNvPr id="51" name="Google Shape;51;p1:notes"/>
          <p:cNvSpPr txBox="1"/>
          <p:nvPr/>
        </p:nvSpPr>
        <p:spPr>
          <a:xfrm>
            <a:off x="4278313"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pt-BR"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52" name="Google Shape;52;p1:notes"/>
          <p:cNvSpPr txBox="1"/>
          <p:nvPr>
            <p:ph idx="1" type="body"/>
          </p:nvPr>
        </p:nvSpPr>
        <p:spPr>
          <a:xfrm>
            <a:off x="701675" y="4416425"/>
            <a:ext cx="5607050" cy="4183063"/>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0000"/>
              </a:buClr>
              <a:buSzPts val="2000"/>
              <a:buFont typeface="Times New Roman"/>
              <a:buNone/>
            </a:pPr>
            <a:r>
              <a:t/>
            </a:r>
            <a:endParaRPr sz="2000">
              <a:latin typeface="Arial"/>
              <a:ea typeface="Arial"/>
              <a:cs typeface="Arial"/>
              <a:sym typeface="Arial"/>
            </a:endParaRPr>
          </a:p>
        </p:txBody>
      </p:sp>
      <p:sp>
        <p:nvSpPr>
          <p:cNvPr id="53" name="Google Shape;53;p1:notes"/>
          <p:cNvSpPr/>
          <p:nvPr/>
        </p:nvSpPr>
        <p:spPr>
          <a:xfrm>
            <a:off x="3970338" y="8829675"/>
            <a:ext cx="3036887" cy="465138"/>
          </a:xfrm>
          <a:custGeom>
            <a:rect b="b" l="l" r="r" t="t"/>
            <a:pathLst>
              <a:path extrusionOk="0" h="465138" w="3036887">
                <a:moveTo>
                  <a:pt x="0" y="0"/>
                </a:moveTo>
                <a:lnTo>
                  <a:pt x="8439" y="0"/>
                </a:lnTo>
                <a:lnTo>
                  <a:pt x="8439" y="1291"/>
                </a:lnTo>
                <a:lnTo>
                  <a:pt x="0" y="1291"/>
                </a:lnTo>
                <a:close/>
              </a:path>
            </a:pathLst>
          </a:cu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Clr>
                <a:srgbClr val="000000"/>
              </a:buClr>
              <a:buSzPts val="1200"/>
              <a:buFont typeface="Times New Roman"/>
              <a:buNone/>
            </a:pPr>
            <a:r>
              <a:rPr lang="pt-BR" sz="1200">
                <a:solidFill>
                  <a:srgbClr val="000000"/>
                </a:solidFill>
                <a:latin typeface="Calibri"/>
                <a:ea typeface="Calibri"/>
                <a:cs typeface="Calibri"/>
                <a:sym typeface="Calibri"/>
              </a:rPr>
              <a:t>*</a:t>
            </a:r>
            <a:endParaRPr/>
          </a:p>
        </p:txBody>
      </p:sp>
      <p:sp>
        <p:nvSpPr>
          <p:cNvPr id="54" name="Google Shape;54;p1:notes"/>
          <p:cNvSpPr/>
          <p:nvPr>
            <p:ph idx="2" type="sldImg"/>
          </p:nvPr>
        </p:nvSpPr>
        <p:spPr>
          <a:xfrm>
            <a:off x="1106224" y="812800"/>
            <a:ext cx="5342400" cy="4005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e34eeeecd3_0_10:notes"/>
          <p:cNvSpPr txBox="1"/>
          <p:nvPr>
            <p:ph idx="12" type="sldNum"/>
          </p:nvPr>
        </p:nvSpPr>
        <p:spPr>
          <a:xfrm>
            <a:off x="4278313" y="10156825"/>
            <a:ext cx="3278100" cy="531900"/>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pt-BR"/>
              <a:t>‹#›</a:t>
            </a:fld>
            <a:endParaRPr/>
          </a:p>
        </p:txBody>
      </p:sp>
      <p:sp>
        <p:nvSpPr>
          <p:cNvPr id="70" name="Google Shape;70;g1e34eeeecd3_0_10:notes"/>
          <p:cNvSpPr txBox="1"/>
          <p:nvPr/>
        </p:nvSpPr>
        <p:spPr>
          <a:xfrm>
            <a:off x="4278313" y="10156825"/>
            <a:ext cx="3279900"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pt-BR"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71" name="Google Shape;71;g1e34eeeecd3_0_10:notes"/>
          <p:cNvSpPr txBox="1"/>
          <p:nvPr>
            <p:ph idx="1" type="body"/>
          </p:nvPr>
        </p:nvSpPr>
        <p:spPr>
          <a:xfrm>
            <a:off x="701675" y="4416425"/>
            <a:ext cx="5607000" cy="41832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0000"/>
              </a:buClr>
              <a:buSzPts val="2000"/>
              <a:buFont typeface="Times New Roman"/>
              <a:buNone/>
            </a:pPr>
            <a:r>
              <a:t/>
            </a:r>
            <a:endParaRPr sz="2000">
              <a:latin typeface="Arial"/>
              <a:ea typeface="Arial"/>
              <a:cs typeface="Arial"/>
              <a:sym typeface="Arial"/>
            </a:endParaRPr>
          </a:p>
        </p:txBody>
      </p:sp>
      <p:sp>
        <p:nvSpPr>
          <p:cNvPr id="72" name="Google Shape;72;g1e34eeeecd3_0_10:notes"/>
          <p:cNvSpPr/>
          <p:nvPr/>
        </p:nvSpPr>
        <p:spPr>
          <a:xfrm>
            <a:off x="3970338" y="8829675"/>
            <a:ext cx="3036887" cy="465138"/>
          </a:xfrm>
          <a:custGeom>
            <a:rect b="b" l="l" r="r" t="t"/>
            <a:pathLst>
              <a:path extrusionOk="0" h="465138" w="3036887">
                <a:moveTo>
                  <a:pt x="0" y="0"/>
                </a:moveTo>
                <a:lnTo>
                  <a:pt x="8439" y="0"/>
                </a:lnTo>
                <a:lnTo>
                  <a:pt x="8439" y="1291"/>
                </a:lnTo>
                <a:lnTo>
                  <a:pt x="0" y="1291"/>
                </a:lnTo>
                <a:close/>
              </a:path>
            </a:pathLst>
          </a:cu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Clr>
                <a:srgbClr val="000000"/>
              </a:buClr>
              <a:buSzPts val="1200"/>
              <a:buFont typeface="Times New Roman"/>
              <a:buNone/>
            </a:pPr>
            <a:r>
              <a:rPr lang="pt-BR" sz="1200">
                <a:solidFill>
                  <a:srgbClr val="000000"/>
                </a:solidFill>
                <a:latin typeface="Calibri"/>
                <a:ea typeface="Calibri"/>
                <a:cs typeface="Calibri"/>
                <a:sym typeface="Calibri"/>
              </a:rPr>
              <a:t>*</a:t>
            </a:r>
            <a:endParaRPr/>
          </a:p>
        </p:txBody>
      </p:sp>
      <p:sp>
        <p:nvSpPr>
          <p:cNvPr id="73" name="Google Shape;73;g1e34eeeecd3_0_10:notes"/>
          <p:cNvSpPr/>
          <p:nvPr>
            <p:ph idx="2" type="sldImg"/>
          </p:nvPr>
        </p:nvSpPr>
        <p:spPr>
          <a:xfrm>
            <a:off x="1106224" y="812800"/>
            <a:ext cx="5342400" cy="4005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e34eeeecd3_0_29:notes"/>
          <p:cNvSpPr txBox="1"/>
          <p:nvPr>
            <p:ph idx="12" type="sldNum"/>
          </p:nvPr>
        </p:nvSpPr>
        <p:spPr>
          <a:xfrm>
            <a:off x="4278313" y="10156825"/>
            <a:ext cx="3278100" cy="531900"/>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pt-BR"/>
              <a:t>‹#›</a:t>
            </a:fld>
            <a:endParaRPr/>
          </a:p>
        </p:txBody>
      </p:sp>
      <p:sp>
        <p:nvSpPr>
          <p:cNvPr id="89" name="Google Shape;89;g1e34eeeecd3_0_29:notes"/>
          <p:cNvSpPr txBox="1"/>
          <p:nvPr/>
        </p:nvSpPr>
        <p:spPr>
          <a:xfrm>
            <a:off x="4278313" y="10156825"/>
            <a:ext cx="3279900"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pt-BR"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90" name="Google Shape;90;g1e34eeeecd3_0_29:notes"/>
          <p:cNvSpPr txBox="1"/>
          <p:nvPr>
            <p:ph idx="1" type="body"/>
          </p:nvPr>
        </p:nvSpPr>
        <p:spPr>
          <a:xfrm>
            <a:off x="701675" y="4416425"/>
            <a:ext cx="5607000" cy="41832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0000"/>
              </a:buClr>
              <a:buSzPts val="2000"/>
              <a:buFont typeface="Times New Roman"/>
              <a:buNone/>
            </a:pPr>
            <a:r>
              <a:t/>
            </a:r>
            <a:endParaRPr sz="2000">
              <a:latin typeface="Arial"/>
              <a:ea typeface="Arial"/>
              <a:cs typeface="Arial"/>
              <a:sym typeface="Arial"/>
            </a:endParaRPr>
          </a:p>
        </p:txBody>
      </p:sp>
      <p:sp>
        <p:nvSpPr>
          <p:cNvPr id="91" name="Google Shape;91;g1e34eeeecd3_0_29:notes"/>
          <p:cNvSpPr/>
          <p:nvPr/>
        </p:nvSpPr>
        <p:spPr>
          <a:xfrm>
            <a:off x="3970338" y="8829675"/>
            <a:ext cx="3036887" cy="465138"/>
          </a:xfrm>
          <a:custGeom>
            <a:rect b="b" l="l" r="r" t="t"/>
            <a:pathLst>
              <a:path extrusionOk="0" h="465138" w="3036887">
                <a:moveTo>
                  <a:pt x="0" y="0"/>
                </a:moveTo>
                <a:lnTo>
                  <a:pt x="8439" y="0"/>
                </a:lnTo>
                <a:lnTo>
                  <a:pt x="8439" y="1291"/>
                </a:lnTo>
                <a:lnTo>
                  <a:pt x="0" y="1291"/>
                </a:lnTo>
                <a:close/>
              </a:path>
            </a:pathLst>
          </a:cu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Clr>
                <a:srgbClr val="000000"/>
              </a:buClr>
              <a:buSzPts val="1200"/>
              <a:buFont typeface="Times New Roman"/>
              <a:buNone/>
            </a:pPr>
            <a:r>
              <a:rPr lang="pt-BR" sz="1200">
                <a:solidFill>
                  <a:srgbClr val="000000"/>
                </a:solidFill>
                <a:latin typeface="Calibri"/>
                <a:ea typeface="Calibri"/>
                <a:cs typeface="Calibri"/>
                <a:sym typeface="Calibri"/>
              </a:rPr>
              <a:t>*</a:t>
            </a:r>
            <a:endParaRPr/>
          </a:p>
        </p:txBody>
      </p:sp>
      <p:sp>
        <p:nvSpPr>
          <p:cNvPr id="92" name="Google Shape;92;g1e34eeeecd3_0_29:notes"/>
          <p:cNvSpPr/>
          <p:nvPr>
            <p:ph idx="2" type="sldImg"/>
          </p:nvPr>
        </p:nvSpPr>
        <p:spPr>
          <a:xfrm>
            <a:off x="1106224" y="812800"/>
            <a:ext cx="5342400" cy="4005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e34eeeecd3_0_48:notes"/>
          <p:cNvSpPr txBox="1"/>
          <p:nvPr>
            <p:ph idx="12" type="sldNum"/>
          </p:nvPr>
        </p:nvSpPr>
        <p:spPr>
          <a:xfrm>
            <a:off x="4278313" y="10156825"/>
            <a:ext cx="3278100" cy="531900"/>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pt-BR"/>
              <a:t>‹#›</a:t>
            </a:fld>
            <a:endParaRPr/>
          </a:p>
        </p:txBody>
      </p:sp>
      <p:sp>
        <p:nvSpPr>
          <p:cNvPr id="108" name="Google Shape;108;g1e34eeeecd3_0_48:notes"/>
          <p:cNvSpPr txBox="1"/>
          <p:nvPr/>
        </p:nvSpPr>
        <p:spPr>
          <a:xfrm>
            <a:off x="4278313" y="10156825"/>
            <a:ext cx="3279900"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pt-BR"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109" name="Google Shape;109;g1e34eeeecd3_0_48:notes"/>
          <p:cNvSpPr txBox="1"/>
          <p:nvPr>
            <p:ph idx="1" type="body"/>
          </p:nvPr>
        </p:nvSpPr>
        <p:spPr>
          <a:xfrm>
            <a:off x="701675" y="4416425"/>
            <a:ext cx="5607000" cy="41832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0000"/>
              </a:buClr>
              <a:buSzPts val="2000"/>
              <a:buFont typeface="Times New Roman"/>
              <a:buNone/>
            </a:pPr>
            <a:r>
              <a:t/>
            </a:r>
            <a:endParaRPr sz="2000">
              <a:latin typeface="Arial"/>
              <a:ea typeface="Arial"/>
              <a:cs typeface="Arial"/>
              <a:sym typeface="Arial"/>
            </a:endParaRPr>
          </a:p>
        </p:txBody>
      </p:sp>
      <p:sp>
        <p:nvSpPr>
          <p:cNvPr id="110" name="Google Shape;110;g1e34eeeecd3_0_48:notes"/>
          <p:cNvSpPr/>
          <p:nvPr/>
        </p:nvSpPr>
        <p:spPr>
          <a:xfrm>
            <a:off x="3970338" y="8829675"/>
            <a:ext cx="3036887" cy="465138"/>
          </a:xfrm>
          <a:custGeom>
            <a:rect b="b" l="l" r="r" t="t"/>
            <a:pathLst>
              <a:path extrusionOk="0" h="465138" w="3036887">
                <a:moveTo>
                  <a:pt x="0" y="0"/>
                </a:moveTo>
                <a:lnTo>
                  <a:pt x="8439" y="0"/>
                </a:lnTo>
                <a:lnTo>
                  <a:pt x="8439" y="1291"/>
                </a:lnTo>
                <a:lnTo>
                  <a:pt x="0" y="1291"/>
                </a:lnTo>
                <a:close/>
              </a:path>
            </a:pathLst>
          </a:cu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Clr>
                <a:srgbClr val="000000"/>
              </a:buClr>
              <a:buSzPts val="1200"/>
              <a:buFont typeface="Times New Roman"/>
              <a:buNone/>
            </a:pPr>
            <a:r>
              <a:rPr lang="pt-BR" sz="1200">
                <a:solidFill>
                  <a:srgbClr val="000000"/>
                </a:solidFill>
                <a:latin typeface="Calibri"/>
                <a:ea typeface="Calibri"/>
                <a:cs typeface="Calibri"/>
                <a:sym typeface="Calibri"/>
              </a:rPr>
              <a:t>*</a:t>
            </a:r>
            <a:endParaRPr/>
          </a:p>
        </p:txBody>
      </p:sp>
      <p:sp>
        <p:nvSpPr>
          <p:cNvPr id="111" name="Google Shape;111;g1e34eeeecd3_0_48:notes"/>
          <p:cNvSpPr/>
          <p:nvPr>
            <p:ph idx="2" type="sldImg"/>
          </p:nvPr>
        </p:nvSpPr>
        <p:spPr>
          <a:xfrm>
            <a:off x="1106224" y="812800"/>
            <a:ext cx="5342400" cy="4005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e34eeeecd3_0_69:notes"/>
          <p:cNvSpPr txBox="1"/>
          <p:nvPr>
            <p:ph idx="12" type="sldNum"/>
          </p:nvPr>
        </p:nvSpPr>
        <p:spPr>
          <a:xfrm>
            <a:off x="4278313" y="10156825"/>
            <a:ext cx="3278100" cy="531900"/>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pt-BR"/>
              <a:t>‹#›</a:t>
            </a:fld>
            <a:endParaRPr/>
          </a:p>
        </p:txBody>
      </p:sp>
      <p:sp>
        <p:nvSpPr>
          <p:cNvPr id="129" name="Google Shape;129;g1e34eeeecd3_0_69:notes"/>
          <p:cNvSpPr txBox="1"/>
          <p:nvPr/>
        </p:nvSpPr>
        <p:spPr>
          <a:xfrm>
            <a:off x="4278313" y="10156825"/>
            <a:ext cx="3279900"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pt-BR"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130" name="Google Shape;130;g1e34eeeecd3_0_69:notes"/>
          <p:cNvSpPr txBox="1"/>
          <p:nvPr>
            <p:ph idx="1" type="body"/>
          </p:nvPr>
        </p:nvSpPr>
        <p:spPr>
          <a:xfrm>
            <a:off x="701675" y="4416425"/>
            <a:ext cx="5607000" cy="41832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0000"/>
              </a:buClr>
              <a:buSzPts val="2000"/>
              <a:buFont typeface="Times New Roman"/>
              <a:buNone/>
            </a:pPr>
            <a:r>
              <a:t/>
            </a:r>
            <a:endParaRPr sz="2000">
              <a:latin typeface="Arial"/>
              <a:ea typeface="Arial"/>
              <a:cs typeface="Arial"/>
              <a:sym typeface="Arial"/>
            </a:endParaRPr>
          </a:p>
        </p:txBody>
      </p:sp>
      <p:sp>
        <p:nvSpPr>
          <p:cNvPr id="131" name="Google Shape;131;g1e34eeeecd3_0_69:notes"/>
          <p:cNvSpPr/>
          <p:nvPr/>
        </p:nvSpPr>
        <p:spPr>
          <a:xfrm>
            <a:off x="3970338" y="8829675"/>
            <a:ext cx="3036887" cy="465138"/>
          </a:xfrm>
          <a:custGeom>
            <a:rect b="b" l="l" r="r" t="t"/>
            <a:pathLst>
              <a:path extrusionOk="0" h="465138" w="3036887">
                <a:moveTo>
                  <a:pt x="0" y="0"/>
                </a:moveTo>
                <a:lnTo>
                  <a:pt x="8439" y="0"/>
                </a:lnTo>
                <a:lnTo>
                  <a:pt x="8439" y="1291"/>
                </a:lnTo>
                <a:lnTo>
                  <a:pt x="0" y="1291"/>
                </a:lnTo>
                <a:close/>
              </a:path>
            </a:pathLst>
          </a:cu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Clr>
                <a:srgbClr val="000000"/>
              </a:buClr>
              <a:buSzPts val="1200"/>
              <a:buFont typeface="Times New Roman"/>
              <a:buNone/>
            </a:pPr>
            <a:r>
              <a:rPr lang="pt-BR" sz="1200">
                <a:solidFill>
                  <a:srgbClr val="000000"/>
                </a:solidFill>
                <a:latin typeface="Calibri"/>
                <a:ea typeface="Calibri"/>
                <a:cs typeface="Calibri"/>
                <a:sym typeface="Calibri"/>
              </a:rPr>
              <a:t>*</a:t>
            </a:r>
            <a:endParaRPr/>
          </a:p>
        </p:txBody>
      </p:sp>
      <p:sp>
        <p:nvSpPr>
          <p:cNvPr id="132" name="Google Shape;132;g1e34eeeecd3_0_69:notes"/>
          <p:cNvSpPr/>
          <p:nvPr>
            <p:ph idx="2" type="sldImg"/>
          </p:nvPr>
        </p:nvSpPr>
        <p:spPr>
          <a:xfrm>
            <a:off x="1106224" y="812800"/>
            <a:ext cx="5342400" cy="4005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e34eeeecd3_0_91:notes"/>
          <p:cNvSpPr txBox="1"/>
          <p:nvPr>
            <p:ph idx="12" type="sldNum"/>
          </p:nvPr>
        </p:nvSpPr>
        <p:spPr>
          <a:xfrm>
            <a:off x="4278313" y="10156825"/>
            <a:ext cx="3278100" cy="531900"/>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pt-BR"/>
              <a:t>‹#›</a:t>
            </a:fld>
            <a:endParaRPr/>
          </a:p>
        </p:txBody>
      </p:sp>
      <p:sp>
        <p:nvSpPr>
          <p:cNvPr id="150" name="Google Shape;150;g1e34eeeecd3_0_91:notes"/>
          <p:cNvSpPr txBox="1"/>
          <p:nvPr/>
        </p:nvSpPr>
        <p:spPr>
          <a:xfrm>
            <a:off x="4278313" y="10156825"/>
            <a:ext cx="3279900"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pt-BR"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151" name="Google Shape;151;g1e34eeeecd3_0_91:notes"/>
          <p:cNvSpPr txBox="1"/>
          <p:nvPr>
            <p:ph idx="1" type="body"/>
          </p:nvPr>
        </p:nvSpPr>
        <p:spPr>
          <a:xfrm>
            <a:off x="701675" y="4416425"/>
            <a:ext cx="5607000" cy="41832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0000"/>
              </a:buClr>
              <a:buSzPts val="2000"/>
              <a:buFont typeface="Times New Roman"/>
              <a:buNone/>
            </a:pPr>
            <a:r>
              <a:t/>
            </a:r>
            <a:endParaRPr sz="2000">
              <a:latin typeface="Arial"/>
              <a:ea typeface="Arial"/>
              <a:cs typeface="Arial"/>
              <a:sym typeface="Arial"/>
            </a:endParaRPr>
          </a:p>
        </p:txBody>
      </p:sp>
      <p:sp>
        <p:nvSpPr>
          <p:cNvPr id="152" name="Google Shape;152;g1e34eeeecd3_0_91:notes"/>
          <p:cNvSpPr/>
          <p:nvPr/>
        </p:nvSpPr>
        <p:spPr>
          <a:xfrm>
            <a:off x="3970338" y="8829675"/>
            <a:ext cx="3036887" cy="465138"/>
          </a:xfrm>
          <a:custGeom>
            <a:rect b="b" l="l" r="r" t="t"/>
            <a:pathLst>
              <a:path extrusionOk="0" h="465138" w="3036887">
                <a:moveTo>
                  <a:pt x="0" y="0"/>
                </a:moveTo>
                <a:lnTo>
                  <a:pt x="8439" y="0"/>
                </a:lnTo>
                <a:lnTo>
                  <a:pt x="8439" y="1291"/>
                </a:lnTo>
                <a:lnTo>
                  <a:pt x="0" y="1291"/>
                </a:lnTo>
                <a:close/>
              </a:path>
            </a:pathLst>
          </a:cu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Clr>
                <a:srgbClr val="000000"/>
              </a:buClr>
              <a:buSzPts val="1200"/>
              <a:buFont typeface="Times New Roman"/>
              <a:buNone/>
            </a:pPr>
            <a:r>
              <a:rPr lang="pt-BR" sz="1200">
                <a:solidFill>
                  <a:srgbClr val="000000"/>
                </a:solidFill>
                <a:latin typeface="Calibri"/>
                <a:ea typeface="Calibri"/>
                <a:cs typeface="Calibri"/>
                <a:sym typeface="Calibri"/>
              </a:rPr>
              <a:t>*</a:t>
            </a:r>
            <a:endParaRPr/>
          </a:p>
        </p:txBody>
      </p:sp>
      <p:sp>
        <p:nvSpPr>
          <p:cNvPr id="153" name="Google Shape;153;g1e34eeeecd3_0_91:notes"/>
          <p:cNvSpPr/>
          <p:nvPr>
            <p:ph idx="2" type="sldImg"/>
          </p:nvPr>
        </p:nvSpPr>
        <p:spPr>
          <a:xfrm>
            <a:off x="1106224" y="812800"/>
            <a:ext cx="5342400" cy="4005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e34eeeecd3_0_113:notes"/>
          <p:cNvSpPr txBox="1"/>
          <p:nvPr>
            <p:ph idx="12" type="sldNum"/>
          </p:nvPr>
        </p:nvSpPr>
        <p:spPr>
          <a:xfrm>
            <a:off x="4278313" y="10156825"/>
            <a:ext cx="3278100" cy="531900"/>
          </a:xfrm>
          <a:prstGeom prst="rect">
            <a:avLst/>
          </a:prstGeom>
          <a:noFill/>
          <a:ln>
            <a:noFill/>
          </a:ln>
        </p:spPr>
        <p:txBody>
          <a:bodyPr anchorCtr="0" anchor="b" bIns="0" lIns="0" spcFirstLastPara="1" rIns="0" wrap="square" tIns="0">
            <a:noAutofit/>
          </a:bodyPr>
          <a:lstStyle/>
          <a:p>
            <a:pPr indent="0" lvl="0" marL="0" rtl="0" algn="r">
              <a:lnSpc>
                <a:spcPct val="95000"/>
              </a:lnSpc>
              <a:spcBef>
                <a:spcPts val="0"/>
              </a:spcBef>
              <a:spcAft>
                <a:spcPts val="0"/>
              </a:spcAft>
              <a:buClr>
                <a:srgbClr val="000000"/>
              </a:buClr>
              <a:buSzPts val="1400"/>
              <a:buFont typeface="Times New Roman"/>
              <a:buNone/>
            </a:pPr>
            <a:fld id="{00000000-1234-1234-1234-123412341234}" type="slidenum">
              <a:rPr lang="pt-BR"/>
              <a:t>‹#›</a:t>
            </a:fld>
            <a:endParaRPr/>
          </a:p>
        </p:txBody>
      </p:sp>
      <p:sp>
        <p:nvSpPr>
          <p:cNvPr id="169" name="Google Shape;169;g1e34eeeecd3_0_113:notes"/>
          <p:cNvSpPr txBox="1"/>
          <p:nvPr/>
        </p:nvSpPr>
        <p:spPr>
          <a:xfrm>
            <a:off x="4278313" y="10156825"/>
            <a:ext cx="3279900" cy="5334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pt-BR"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170" name="Google Shape;170;g1e34eeeecd3_0_113:notes"/>
          <p:cNvSpPr txBox="1"/>
          <p:nvPr>
            <p:ph idx="1" type="body"/>
          </p:nvPr>
        </p:nvSpPr>
        <p:spPr>
          <a:xfrm>
            <a:off x="701675" y="4416425"/>
            <a:ext cx="5607000" cy="41832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0000"/>
              </a:buClr>
              <a:buSzPts val="2000"/>
              <a:buFont typeface="Times New Roman"/>
              <a:buNone/>
            </a:pPr>
            <a:r>
              <a:t/>
            </a:r>
            <a:endParaRPr sz="2000">
              <a:latin typeface="Arial"/>
              <a:ea typeface="Arial"/>
              <a:cs typeface="Arial"/>
              <a:sym typeface="Arial"/>
            </a:endParaRPr>
          </a:p>
        </p:txBody>
      </p:sp>
      <p:sp>
        <p:nvSpPr>
          <p:cNvPr id="171" name="Google Shape;171;g1e34eeeecd3_0_113:notes"/>
          <p:cNvSpPr/>
          <p:nvPr/>
        </p:nvSpPr>
        <p:spPr>
          <a:xfrm>
            <a:off x="3970338" y="8829675"/>
            <a:ext cx="3036887" cy="465138"/>
          </a:xfrm>
          <a:custGeom>
            <a:rect b="b" l="l" r="r" t="t"/>
            <a:pathLst>
              <a:path extrusionOk="0" h="465138" w="3036887">
                <a:moveTo>
                  <a:pt x="0" y="0"/>
                </a:moveTo>
                <a:lnTo>
                  <a:pt x="8439" y="0"/>
                </a:lnTo>
                <a:lnTo>
                  <a:pt x="8439" y="1291"/>
                </a:lnTo>
                <a:lnTo>
                  <a:pt x="0" y="1291"/>
                </a:lnTo>
                <a:close/>
              </a:path>
            </a:pathLst>
          </a:custGeom>
          <a:noFill/>
          <a:ln>
            <a:noFill/>
          </a:ln>
        </p:spPr>
        <p:txBody>
          <a:bodyPr anchorCtr="0" anchor="b" bIns="46425" lIns="93225" spcFirstLastPara="1" rIns="93225" wrap="square" tIns="46425">
            <a:noAutofit/>
          </a:bodyPr>
          <a:lstStyle/>
          <a:p>
            <a:pPr indent="0" lvl="0" marL="0" marR="0" rtl="0" algn="r">
              <a:lnSpc>
                <a:spcPct val="100000"/>
              </a:lnSpc>
              <a:spcBef>
                <a:spcPts val="0"/>
              </a:spcBef>
              <a:spcAft>
                <a:spcPts val="0"/>
              </a:spcAft>
              <a:buClr>
                <a:srgbClr val="000000"/>
              </a:buClr>
              <a:buSzPts val="1200"/>
              <a:buFont typeface="Times New Roman"/>
              <a:buNone/>
            </a:pPr>
            <a:r>
              <a:rPr lang="pt-BR" sz="1200">
                <a:solidFill>
                  <a:srgbClr val="000000"/>
                </a:solidFill>
                <a:latin typeface="Calibri"/>
                <a:ea typeface="Calibri"/>
                <a:cs typeface="Calibri"/>
                <a:sym typeface="Calibri"/>
              </a:rPr>
              <a:t>*</a:t>
            </a:r>
            <a:endParaRPr/>
          </a:p>
        </p:txBody>
      </p:sp>
      <p:sp>
        <p:nvSpPr>
          <p:cNvPr id="172" name="Google Shape;172;g1e34eeeecd3_0_113:notes"/>
          <p:cNvSpPr/>
          <p:nvPr>
            <p:ph idx="2" type="sldImg"/>
          </p:nvPr>
        </p:nvSpPr>
        <p:spPr>
          <a:xfrm>
            <a:off x="1106224" y="812800"/>
            <a:ext cx="5342400" cy="4005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13" name="Shape 1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43" name="Shape 43"/>
        <p:cNvGrpSpPr/>
        <p:nvPr/>
      </p:nvGrpSpPr>
      <p:grpSpPr>
        <a:xfrm>
          <a:off x="0" y="0"/>
          <a:ext cx="0" cy="0"/>
          <a:chOff x="0" y="0"/>
          <a:chExt cx="0" cy="0"/>
        </a:xfrm>
      </p:grpSpPr>
      <p:sp>
        <p:nvSpPr>
          <p:cNvPr id="44" name="Google Shape;44;p11"/>
          <p:cNvSpPr txBox="1"/>
          <p:nvPr>
            <p:ph type="title"/>
          </p:nvPr>
        </p:nvSpPr>
        <p:spPr>
          <a:xfrm>
            <a:off x="685845" y="2130778"/>
            <a:ext cx="7771500" cy="146940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300"/>
              <a:buNone/>
              <a:defRPr/>
            </a:lvl1pPr>
            <a:lvl2pPr lvl="1" algn="ctr">
              <a:lnSpc>
                <a:spcPct val="93000"/>
              </a:lnSpc>
              <a:spcBef>
                <a:spcPts val="0"/>
              </a:spcBef>
              <a:spcAft>
                <a:spcPts val="0"/>
              </a:spcAft>
              <a:buSzPts val="300"/>
              <a:buNone/>
              <a:defRPr/>
            </a:lvl2pPr>
            <a:lvl3pPr lvl="2" algn="ctr">
              <a:lnSpc>
                <a:spcPct val="93000"/>
              </a:lnSpc>
              <a:spcBef>
                <a:spcPts val="0"/>
              </a:spcBef>
              <a:spcAft>
                <a:spcPts val="0"/>
              </a:spcAft>
              <a:buSzPts val="300"/>
              <a:buNone/>
              <a:defRPr/>
            </a:lvl3pPr>
            <a:lvl4pPr lvl="3" algn="ctr">
              <a:lnSpc>
                <a:spcPct val="93000"/>
              </a:lnSpc>
              <a:spcBef>
                <a:spcPts val="0"/>
              </a:spcBef>
              <a:spcAft>
                <a:spcPts val="0"/>
              </a:spcAft>
              <a:buSzPts val="300"/>
              <a:buNone/>
              <a:defRPr/>
            </a:lvl4pPr>
            <a:lvl5pPr lvl="4" algn="ctr">
              <a:lnSpc>
                <a:spcPct val="93000"/>
              </a:lnSpc>
              <a:spcBef>
                <a:spcPts val="0"/>
              </a:spcBef>
              <a:spcAft>
                <a:spcPts val="0"/>
              </a:spcAft>
              <a:buSzPts val="300"/>
              <a:buNone/>
              <a:defRPr/>
            </a:lvl5pPr>
            <a:lvl6pPr lvl="5" algn="ctr">
              <a:lnSpc>
                <a:spcPct val="93000"/>
              </a:lnSpc>
              <a:spcBef>
                <a:spcPts val="0"/>
              </a:spcBef>
              <a:spcAft>
                <a:spcPts val="0"/>
              </a:spcAft>
              <a:buSzPts val="300"/>
              <a:buNone/>
              <a:defRPr/>
            </a:lvl6pPr>
            <a:lvl7pPr lvl="6" algn="ctr">
              <a:lnSpc>
                <a:spcPct val="93000"/>
              </a:lnSpc>
              <a:spcBef>
                <a:spcPts val="0"/>
              </a:spcBef>
              <a:spcAft>
                <a:spcPts val="0"/>
              </a:spcAft>
              <a:buSzPts val="300"/>
              <a:buNone/>
              <a:defRPr/>
            </a:lvl7pPr>
            <a:lvl8pPr lvl="7" algn="ctr">
              <a:lnSpc>
                <a:spcPct val="93000"/>
              </a:lnSpc>
              <a:spcBef>
                <a:spcPts val="0"/>
              </a:spcBef>
              <a:spcAft>
                <a:spcPts val="0"/>
              </a:spcAft>
              <a:buSzPts val="300"/>
              <a:buNone/>
              <a:defRPr/>
            </a:lvl8pPr>
            <a:lvl9pPr lvl="8" algn="ctr">
              <a:lnSpc>
                <a:spcPct val="93000"/>
              </a:lnSpc>
              <a:spcBef>
                <a:spcPts val="0"/>
              </a:spcBef>
              <a:spcAft>
                <a:spcPts val="0"/>
              </a:spcAft>
              <a:buSzPts val="300"/>
              <a:buNone/>
              <a:defRPr/>
            </a:lvl9pPr>
          </a:lstStyle>
          <a:p/>
        </p:txBody>
      </p:sp>
      <p:sp>
        <p:nvSpPr>
          <p:cNvPr id="45" name="Google Shape;45;p11"/>
          <p:cNvSpPr txBox="1"/>
          <p:nvPr>
            <p:ph idx="1" type="body"/>
          </p:nvPr>
        </p:nvSpPr>
        <p:spPr>
          <a:xfrm rot="5400000">
            <a:off x="2491104" y="-429413"/>
            <a:ext cx="3977100" cy="8045700"/>
          </a:xfrm>
          <a:prstGeom prst="rect">
            <a:avLst/>
          </a:prstGeom>
          <a:noFill/>
          <a:ln>
            <a:noFill/>
          </a:ln>
        </p:spPr>
        <p:txBody>
          <a:bodyPr anchorCtr="0" anchor="t" bIns="0" lIns="0" spcFirstLastPara="1" rIns="0" wrap="square" tIns="6775">
            <a:noAutofit/>
          </a:bodyPr>
          <a:lstStyle>
            <a:lvl1pPr indent="-254000" lvl="0" marL="457200" algn="l">
              <a:lnSpc>
                <a:spcPct val="93000"/>
              </a:lnSpc>
              <a:spcBef>
                <a:spcPts val="0"/>
              </a:spcBef>
              <a:spcAft>
                <a:spcPts val="0"/>
              </a:spcAft>
              <a:buSzPts val="400"/>
              <a:buChar char="•"/>
              <a:defRPr/>
            </a:lvl1pPr>
            <a:lvl2pPr indent="-254000" lvl="1" marL="914400" algn="l">
              <a:lnSpc>
                <a:spcPct val="93000"/>
              </a:lnSpc>
              <a:spcBef>
                <a:spcPts val="300"/>
              </a:spcBef>
              <a:spcAft>
                <a:spcPts val="0"/>
              </a:spcAft>
              <a:buSzPts val="400"/>
              <a:buChar char="–"/>
              <a:defRPr/>
            </a:lvl2pPr>
            <a:lvl3pPr indent="-254000" lvl="2" marL="1371600" algn="l">
              <a:lnSpc>
                <a:spcPct val="93000"/>
              </a:lnSpc>
              <a:spcBef>
                <a:spcPts val="300"/>
              </a:spcBef>
              <a:spcAft>
                <a:spcPts val="0"/>
              </a:spcAft>
              <a:buSzPts val="400"/>
              <a:buChar char="•"/>
              <a:defRPr/>
            </a:lvl3pPr>
            <a:lvl4pPr indent="-254000" lvl="3" marL="1828800" algn="l">
              <a:lnSpc>
                <a:spcPct val="93000"/>
              </a:lnSpc>
              <a:spcBef>
                <a:spcPts val="200"/>
              </a:spcBef>
              <a:spcAft>
                <a:spcPts val="0"/>
              </a:spcAft>
              <a:buSzPts val="400"/>
              <a:buChar char="–"/>
              <a:defRPr/>
            </a:lvl4pPr>
            <a:lvl5pPr indent="-254000" lvl="4" marL="2286000" algn="l">
              <a:lnSpc>
                <a:spcPct val="93000"/>
              </a:lnSpc>
              <a:spcBef>
                <a:spcPts val="100"/>
              </a:spcBef>
              <a:spcAft>
                <a:spcPts val="0"/>
              </a:spcAft>
              <a:buSzPts val="400"/>
              <a:buChar char="»"/>
              <a:defRPr/>
            </a:lvl5pPr>
            <a:lvl6pPr indent="-228600" lvl="5" marL="2743200" algn="l">
              <a:lnSpc>
                <a:spcPct val="93000"/>
              </a:lnSpc>
              <a:spcBef>
                <a:spcPts val="100"/>
              </a:spcBef>
              <a:spcAft>
                <a:spcPts val="0"/>
              </a:spcAft>
              <a:buSzPts val="300"/>
              <a:buNone/>
              <a:defRPr/>
            </a:lvl6pPr>
            <a:lvl7pPr indent="-228600" lvl="6" marL="3200400" algn="l">
              <a:lnSpc>
                <a:spcPct val="93000"/>
              </a:lnSpc>
              <a:spcBef>
                <a:spcPts val="100"/>
              </a:spcBef>
              <a:spcAft>
                <a:spcPts val="0"/>
              </a:spcAft>
              <a:buSzPts val="300"/>
              <a:buNone/>
              <a:defRPr/>
            </a:lvl7pPr>
            <a:lvl8pPr indent="-228600" lvl="7" marL="3657600" algn="l">
              <a:lnSpc>
                <a:spcPct val="93000"/>
              </a:lnSpc>
              <a:spcBef>
                <a:spcPts val="100"/>
              </a:spcBef>
              <a:spcAft>
                <a:spcPts val="0"/>
              </a:spcAft>
              <a:buSzPts val="300"/>
              <a:buNone/>
              <a:defRPr/>
            </a:lvl8pPr>
            <a:lvl9pPr indent="-228600" lvl="8" marL="4114800" algn="l">
              <a:lnSpc>
                <a:spcPct val="93000"/>
              </a:lnSpc>
              <a:spcBef>
                <a:spcPts val="100"/>
              </a:spcBef>
              <a:spcAft>
                <a:spcPts val="100"/>
              </a:spcAft>
              <a:buSzPts val="3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is" type="vertTitleAndTx">
  <p:cSld name="VERTICAL_TITLE_AND_VERTICAL_TEXT">
    <p:spTree>
      <p:nvGrpSpPr>
        <p:cNvPr id="46" name="Shape 46"/>
        <p:cNvGrpSpPr/>
        <p:nvPr/>
      </p:nvGrpSpPr>
      <p:grpSpPr>
        <a:xfrm>
          <a:off x="0" y="0"/>
          <a:ext cx="0" cy="0"/>
          <a:chOff x="0" y="0"/>
          <a:chExt cx="0" cy="0"/>
        </a:xfrm>
      </p:grpSpPr>
      <p:sp>
        <p:nvSpPr>
          <p:cNvPr id="47" name="Google Shape;47;p12"/>
          <p:cNvSpPr txBox="1"/>
          <p:nvPr>
            <p:ph type="title"/>
          </p:nvPr>
        </p:nvSpPr>
        <p:spPr>
          <a:xfrm rot="5400000">
            <a:off x="5508205" y="2587607"/>
            <a:ext cx="3977100" cy="201150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300"/>
              <a:buNone/>
              <a:defRPr/>
            </a:lvl1pPr>
            <a:lvl2pPr lvl="1" algn="ctr">
              <a:lnSpc>
                <a:spcPct val="93000"/>
              </a:lnSpc>
              <a:spcBef>
                <a:spcPts val="0"/>
              </a:spcBef>
              <a:spcAft>
                <a:spcPts val="0"/>
              </a:spcAft>
              <a:buSzPts val="300"/>
              <a:buNone/>
              <a:defRPr/>
            </a:lvl2pPr>
            <a:lvl3pPr lvl="2" algn="ctr">
              <a:lnSpc>
                <a:spcPct val="93000"/>
              </a:lnSpc>
              <a:spcBef>
                <a:spcPts val="0"/>
              </a:spcBef>
              <a:spcAft>
                <a:spcPts val="0"/>
              </a:spcAft>
              <a:buSzPts val="300"/>
              <a:buNone/>
              <a:defRPr/>
            </a:lvl3pPr>
            <a:lvl4pPr lvl="3" algn="ctr">
              <a:lnSpc>
                <a:spcPct val="93000"/>
              </a:lnSpc>
              <a:spcBef>
                <a:spcPts val="0"/>
              </a:spcBef>
              <a:spcAft>
                <a:spcPts val="0"/>
              </a:spcAft>
              <a:buSzPts val="300"/>
              <a:buNone/>
              <a:defRPr/>
            </a:lvl4pPr>
            <a:lvl5pPr lvl="4" algn="ctr">
              <a:lnSpc>
                <a:spcPct val="93000"/>
              </a:lnSpc>
              <a:spcBef>
                <a:spcPts val="0"/>
              </a:spcBef>
              <a:spcAft>
                <a:spcPts val="0"/>
              </a:spcAft>
              <a:buSzPts val="300"/>
              <a:buNone/>
              <a:defRPr/>
            </a:lvl5pPr>
            <a:lvl6pPr lvl="5" algn="ctr">
              <a:lnSpc>
                <a:spcPct val="93000"/>
              </a:lnSpc>
              <a:spcBef>
                <a:spcPts val="0"/>
              </a:spcBef>
              <a:spcAft>
                <a:spcPts val="0"/>
              </a:spcAft>
              <a:buSzPts val="300"/>
              <a:buNone/>
              <a:defRPr/>
            </a:lvl6pPr>
            <a:lvl7pPr lvl="6" algn="ctr">
              <a:lnSpc>
                <a:spcPct val="93000"/>
              </a:lnSpc>
              <a:spcBef>
                <a:spcPts val="0"/>
              </a:spcBef>
              <a:spcAft>
                <a:spcPts val="0"/>
              </a:spcAft>
              <a:buSzPts val="300"/>
              <a:buNone/>
              <a:defRPr/>
            </a:lvl7pPr>
            <a:lvl8pPr lvl="7" algn="ctr">
              <a:lnSpc>
                <a:spcPct val="93000"/>
              </a:lnSpc>
              <a:spcBef>
                <a:spcPts val="0"/>
              </a:spcBef>
              <a:spcAft>
                <a:spcPts val="0"/>
              </a:spcAft>
              <a:buSzPts val="300"/>
              <a:buNone/>
              <a:defRPr/>
            </a:lvl8pPr>
            <a:lvl9pPr lvl="8" algn="ctr">
              <a:lnSpc>
                <a:spcPct val="93000"/>
              </a:lnSpc>
              <a:spcBef>
                <a:spcPts val="0"/>
              </a:spcBef>
              <a:spcAft>
                <a:spcPts val="0"/>
              </a:spcAft>
              <a:buSzPts val="300"/>
              <a:buNone/>
              <a:defRPr/>
            </a:lvl9pPr>
          </a:lstStyle>
          <a:p/>
        </p:txBody>
      </p:sp>
      <p:sp>
        <p:nvSpPr>
          <p:cNvPr id="48" name="Google Shape;48;p12"/>
          <p:cNvSpPr txBox="1"/>
          <p:nvPr>
            <p:ph idx="1" type="body"/>
          </p:nvPr>
        </p:nvSpPr>
        <p:spPr>
          <a:xfrm rot="5400000">
            <a:off x="1463906" y="597707"/>
            <a:ext cx="3977100" cy="5991300"/>
          </a:xfrm>
          <a:prstGeom prst="rect">
            <a:avLst/>
          </a:prstGeom>
          <a:noFill/>
          <a:ln>
            <a:noFill/>
          </a:ln>
        </p:spPr>
        <p:txBody>
          <a:bodyPr anchorCtr="0" anchor="t" bIns="0" lIns="0" spcFirstLastPara="1" rIns="0" wrap="square" tIns="6775">
            <a:noAutofit/>
          </a:bodyPr>
          <a:lstStyle>
            <a:lvl1pPr indent="-254000" lvl="0" marL="457200" algn="l">
              <a:lnSpc>
                <a:spcPct val="93000"/>
              </a:lnSpc>
              <a:spcBef>
                <a:spcPts val="0"/>
              </a:spcBef>
              <a:spcAft>
                <a:spcPts val="0"/>
              </a:spcAft>
              <a:buSzPts val="400"/>
              <a:buChar char="•"/>
              <a:defRPr/>
            </a:lvl1pPr>
            <a:lvl2pPr indent="-254000" lvl="1" marL="914400" algn="l">
              <a:lnSpc>
                <a:spcPct val="93000"/>
              </a:lnSpc>
              <a:spcBef>
                <a:spcPts val="300"/>
              </a:spcBef>
              <a:spcAft>
                <a:spcPts val="0"/>
              </a:spcAft>
              <a:buSzPts val="400"/>
              <a:buChar char="–"/>
              <a:defRPr/>
            </a:lvl2pPr>
            <a:lvl3pPr indent="-254000" lvl="2" marL="1371600" algn="l">
              <a:lnSpc>
                <a:spcPct val="93000"/>
              </a:lnSpc>
              <a:spcBef>
                <a:spcPts val="300"/>
              </a:spcBef>
              <a:spcAft>
                <a:spcPts val="0"/>
              </a:spcAft>
              <a:buSzPts val="400"/>
              <a:buChar char="•"/>
              <a:defRPr/>
            </a:lvl3pPr>
            <a:lvl4pPr indent="-254000" lvl="3" marL="1828800" algn="l">
              <a:lnSpc>
                <a:spcPct val="93000"/>
              </a:lnSpc>
              <a:spcBef>
                <a:spcPts val="200"/>
              </a:spcBef>
              <a:spcAft>
                <a:spcPts val="0"/>
              </a:spcAft>
              <a:buSzPts val="400"/>
              <a:buChar char="–"/>
              <a:defRPr/>
            </a:lvl4pPr>
            <a:lvl5pPr indent="-254000" lvl="4" marL="2286000" algn="l">
              <a:lnSpc>
                <a:spcPct val="93000"/>
              </a:lnSpc>
              <a:spcBef>
                <a:spcPts val="100"/>
              </a:spcBef>
              <a:spcAft>
                <a:spcPts val="0"/>
              </a:spcAft>
              <a:buSzPts val="400"/>
              <a:buChar char="»"/>
              <a:defRPr/>
            </a:lvl5pPr>
            <a:lvl6pPr indent="-228600" lvl="5" marL="2743200" algn="l">
              <a:lnSpc>
                <a:spcPct val="93000"/>
              </a:lnSpc>
              <a:spcBef>
                <a:spcPts val="100"/>
              </a:spcBef>
              <a:spcAft>
                <a:spcPts val="0"/>
              </a:spcAft>
              <a:buSzPts val="300"/>
              <a:buNone/>
              <a:defRPr/>
            </a:lvl6pPr>
            <a:lvl7pPr indent="-228600" lvl="6" marL="3200400" algn="l">
              <a:lnSpc>
                <a:spcPct val="93000"/>
              </a:lnSpc>
              <a:spcBef>
                <a:spcPts val="100"/>
              </a:spcBef>
              <a:spcAft>
                <a:spcPts val="0"/>
              </a:spcAft>
              <a:buSzPts val="300"/>
              <a:buNone/>
              <a:defRPr/>
            </a:lvl7pPr>
            <a:lvl8pPr indent="-228600" lvl="7" marL="3657600" algn="l">
              <a:lnSpc>
                <a:spcPct val="93000"/>
              </a:lnSpc>
              <a:spcBef>
                <a:spcPts val="100"/>
              </a:spcBef>
              <a:spcAft>
                <a:spcPts val="0"/>
              </a:spcAft>
              <a:buSzPts val="300"/>
              <a:buNone/>
              <a:defRPr/>
            </a:lvl8pPr>
            <a:lvl9pPr indent="-228600" lvl="8" marL="4114800" algn="l">
              <a:lnSpc>
                <a:spcPct val="93000"/>
              </a:lnSpc>
              <a:spcBef>
                <a:spcPts val="100"/>
              </a:spcBef>
              <a:spcAft>
                <a:spcPts val="100"/>
              </a:spcAft>
              <a:buSzPts val="3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14" name="Shape 14"/>
        <p:cNvGrpSpPr/>
        <p:nvPr/>
      </p:nvGrpSpPr>
      <p:grpSpPr>
        <a:xfrm>
          <a:off x="0" y="0"/>
          <a:ext cx="0" cy="0"/>
          <a:chOff x="0" y="0"/>
          <a:chExt cx="0" cy="0"/>
        </a:xfrm>
      </p:grpSpPr>
      <p:sp>
        <p:nvSpPr>
          <p:cNvPr id="15" name="Google Shape;15;p3"/>
          <p:cNvSpPr txBox="1"/>
          <p:nvPr>
            <p:ph type="ctrTitle"/>
          </p:nvPr>
        </p:nvSpPr>
        <p:spPr>
          <a:xfrm>
            <a:off x="685845" y="2130368"/>
            <a:ext cx="7772400" cy="147000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300"/>
              <a:buNone/>
              <a:defRPr/>
            </a:lvl1pPr>
            <a:lvl2pPr lvl="1" algn="ctr">
              <a:lnSpc>
                <a:spcPct val="93000"/>
              </a:lnSpc>
              <a:spcBef>
                <a:spcPts val="0"/>
              </a:spcBef>
              <a:spcAft>
                <a:spcPts val="0"/>
              </a:spcAft>
              <a:buSzPts val="300"/>
              <a:buNone/>
              <a:defRPr/>
            </a:lvl2pPr>
            <a:lvl3pPr lvl="2" algn="ctr">
              <a:lnSpc>
                <a:spcPct val="93000"/>
              </a:lnSpc>
              <a:spcBef>
                <a:spcPts val="0"/>
              </a:spcBef>
              <a:spcAft>
                <a:spcPts val="0"/>
              </a:spcAft>
              <a:buSzPts val="300"/>
              <a:buNone/>
              <a:defRPr/>
            </a:lvl3pPr>
            <a:lvl4pPr lvl="3" algn="ctr">
              <a:lnSpc>
                <a:spcPct val="93000"/>
              </a:lnSpc>
              <a:spcBef>
                <a:spcPts val="0"/>
              </a:spcBef>
              <a:spcAft>
                <a:spcPts val="0"/>
              </a:spcAft>
              <a:buSzPts val="300"/>
              <a:buNone/>
              <a:defRPr/>
            </a:lvl4pPr>
            <a:lvl5pPr lvl="4" algn="ctr">
              <a:lnSpc>
                <a:spcPct val="93000"/>
              </a:lnSpc>
              <a:spcBef>
                <a:spcPts val="0"/>
              </a:spcBef>
              <a:spcAft>
                <a:spcPts val="0"/>
              </a:spcAft>
              <a:buSzPts val="300"/>
              <a:buNone/>
              <a:defRPr/>
            </a:lvl5pPr>
            <a:lvl6pPr lvl="5" algn="ctr">
              <a:lnSpc>
                <a:spcPct val="93000"/>
              </a:lnSpc>
              <a:spcBef>
                <a:spcPts val="0"/>
              </a:spcBef>
              <a:spcAft>
                <a:spcPts val="0"/>
              </a:spcAft>
              <a:buSzPts val="300"/>
              <a:buNone/>
              <a:defRPr/>
            </a:lvl6pPr>
            <a:lvl7pPr lvl="6" algn="ctr">
              <a:lnSpc>
                <a:spcPct val="93000"/>
              </a:lnSpc>
              <a:spcBef>
                <a:spcPts val="0"/>
              </a:spcBef>
              <a:spcAft>
                <a:spcPts val="0"/>
              </a:spcAft>
              <a:buSzPts val="300"/>
              <a:buNone/>
              <a:defRPr/>
            </a:lvl7pPr>
            <a:lvl8pPr lvl="7" algn="ctr">
              <a:lnSpc>
                <a:spcPct val="93000"/>
              </a:lnSpc>
              <a:spcBef>
                <a:spcPts val="0"/>
              </a:spcBef>
              <a:spcAft>
                <a:spcPts val="0"/>
              </a:spcAft>
              <a:buSzPts val="300"/>
              <a:buNone/>
              <a:defRPr/>
            </a:lvl8pPr>
            <a:lvl9pPr lvl="8" algn="ctr">
              <a:lnSpc>
                <a:spcPct val="93000"/>
              </a:lnSpc>
              <a:spcBef>
                <a:spcPts val="0"/>
              </a:spcBef>
              <a:spcAft>
                <a:spcPts val="0"/>
              </a:spcAft>
              <a:buSzPts val="300"/>
              <a:buNone/>
              <a:defRPr/>
            </a:lvl9pPr>
          </a:lstStyle>
          <a:p/>
        </p:txBody>
      </p:sp>
      <p:sp>
        <p:nvSpPr>
          <p:cNvPr id="16" name="Google Shape;16;p3"/>
          <p:cNvSpPr txBox="1"/>
          <p:nvPr>
            <p:ph idx="1" type="subTitle"/>
          </p:nvPr>
        </p:nvSpPr>
        <p:spPr>
          <a:xfrm>
            <a:off x="1371690" y="3886069"/>
            <a:ext cx="6400500" cy="1752600"/>
          </a:xfrm>
          <a:prstGeom prst="rect">
            <a:avLst/>
          </a:prstGeom>
          <a:noFill/>
          <a:ln>
            <a:noFill/>
          </a:ln>
        </p:spPr>
        <p:txBody>
          <a:bodyPr anchorCtr="0" anchor="t" bIns="0" lIns="0" spcFirstLastPara="1" rIns="0" wrap="square" tIns="6775">
            <a:noAutofit/>
          </a:bodyPr>
          <a:lstStyle>
            <a:lvl1pPr lvl="0" algn="ctr">
              <a:lnSpc>
                <a:spcPct val="93000"/>
              </a:lnSpc>
              <a:spcBef>
                <a:spcPts val="0"/>
              </a:spcBef>
              <a:spcAft>
                <a:spcPts val="0"/>
              </a:spcAft>
              <a:buSzPts val="800"/>
              <a:buNone/>
              <a:defRPr/>
            </a:lvl1pPr>
            <a:lvl2pPr lvl="1" algn="ctr">
              <a:lnSpc>
                <a:spcPct val="93000"/>
              </a:lnSpc>
              <a:spcBef>
                <a:spcPts val="300"/>
              </a:spcBef>
              <a:spcAft>
                <a:spcPts val="0"/>
              </a:spcAft>
              <a:buSzPts val="700"/>
              <a:buNone/>
              <a:defRPr/>
            </a:lvl2pPr>
            <a:lvl3pPr lvl="2" algn="ctr">
              <a:lnSpc>
                <a:spcPct val="93000"/>
              </a:lnSpc>
              <a:spcBef>
                <a:spcPts val="300"/>
              </a:spcBef>
              <a:spcAft>
                <a:spcPts val="0"/>
              </a:spcAft>
              <a:buSzPts val="600"/>
              <a:buNone/>
              <a:defRPr/>
            </a:lvl3pPr>
            <a:lvl4pPr lvl="3" algn="ctr">
              <a:lnSpc>
                <a:spcPct val="93000"/>
              </a:lnSpc>
              <a:spcBef>
                <a:spcPts val="200"/>
              </a:spcBef>
              <a:spcAft>
                <a:spcPts val="0"/>
              </a:spcAft>
              <a:buSzPts val="500"/>
              <a:buNone/>
              <a:defRPr/>
            </a:lvl4pPr>
            <a:lvl5pPr lvl="4" algn="ctr">
              <a:lnSpc>
                <a:spcPct val="93000"/>
              </a:lnSpc>
              <a:spcBef>
                <a:spcPts val="100"/>
              </a:spcBef>
              <a:spcAft>
                <a:spcPts val="0"/>
              </a:spcAft>
              <a:buSzPts val="500"/>
              <a:buNone/>
              <a:defRPr/>
            </a:lvl5pPr>
            <a:lvl6pPr lvl="5" algn="ctr">
              <a:lnSpc>
                <a:spcPct val="93000"/>
              </a:lnSpc>
              <a:spcBef>
                <a:spcPts val="100"/>
              </a:spcBef>
              <a:spcAft>
                <a:spcPts val="0"/>
              </a:spcAft>
              <a:buSzPts val="500"/>
              <a:buNone/>
              <a:defRPr/>
            </a:lvl6pPr>
            <a:lvl7pPr lvl="6" algn="ctr">
              <a:lnSpc>
                <a:spcPct val="93000"/>
              </a:lnSpc>
              <a:spcBef>
                <a:spcPts val="100"/>
              </a:spcBef>
              <a:spcAft>
                <a:spcPts val="0"/>
              </a:spcAft>
              <a:buSzPts val="500"/>
              <a:buNone/>
              <a:defRPr/>
            </a:lvl7pPr>
            <a:lvl8pPr lvl="7" algn="ctr">
              <a:lnSpc>
                <a:spcPct val="93000"/>
              </a:lnSpc>
              <a:spcBef>
                <a:spcPts val="100"/>
              </a:spcBef>
              <a:spcAft>
                <a:spcPts val="0"/>
              </a:spcAft>
              <a:buSzPts val="500"/>
              <a:buNone/>
              <a:defRPr/>
            </a:lvl8pPr>
            <a:lvl9pPr lvl="8" algn="ctr">
              <a:lnSpc>
                <a:spcPct val="93000"/>
              </a:lnSpc>
              <a:spcBef>
                <a:spcPts val="100"/>
              </a:spcBef>
              <a:spcAft>
                <a:spcPts val="100"/>
              </a:spcAft>
              <a:buSzPts val="5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685845" y="2130778"/>
            <a:ext cx="7771500" cy="146940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300"/>
              <a:buNone/>
              <a:defRPr/>
            </a:lvl1pPr>
            <a:lvl2pPr lvl="1" algn="ctr">
              <a:lnSpc>
                <a:spcPct val="93000"/>
              </a:lnSpc>
              <a:spcBef>
                <a:spcPts val="0"/>
              </a:spcBef>
              <a:spcAft>
                <a:spcPts val="0"/>
              </a:spcAft>
              <a:buSzPts val="300"/>
              <a:buNone/>
              <a:defRPr/>
            </a:lvl2pPr>
            <a:lvl3pPr lvl="2" algn="ctr">
              <a:lnSpc>
                <a:spcPct val="93000"/>
              </a:lnSpc>
              <a:spcBef>
                <a:spcPts val="0"/>
              </a:spcBef>
              <a:spcAft>
                <a:spcPts val="0"/>
              </a:spcAft>
              <a:buSzPts val="300"/>
              <a:buNone/>
              <a:defRPr/>
            </a:lvl3pPr>
            <a:lvl4pPr lvl="3" algn="ctr">
              <a:lnSpc>
                <a:spcPct val="93000"/>
              </a:lnSpc>
              <a:spcBef>
                <a:spcPts val="0"/>
              </a:spcBef>
              <a:spcAft>
                <a:spcPts val="0"/>
              </a:spcAft>
              <a:buSzPts val="300"/>
              <a:buNone/>
              <a:defRPr/>
            </a:lvl4pPr>
            <a:lvl5pPr lvl="4" algn="ctr">
              <a:lnSpc>
                <a:spcPct val="93000"/>
              </a:lnSpc>
              <a:spcBef>
                <a:spcPts val="0"/>
              </a:spcBef>
              <a:spcAft>
                <a:spcPts val="0"/>
              </a:spcAft>
              <a:buSzPts val="300"/>
              <a:buNone/>
              <a:defRPr/>
            </a:lvl5pPr>
            <a:lvl6pPr lvl="5" algn="ctr">
              <a:lnSpc>
                <a:spcPct val="93000"/>
              </a:lnSpc>
              <a:spcBef>
                <a:spcPts val="0"/>
              </a:spcBef>
              <a:spcAft>
                <a:spcPts val="0"/>
              </a:spcAft>
              <a:buSzPts val="300"/>
              <a:buNone/>
              <a:defRPr/>
            </a:lvl6pPr>
            <a:lvl7pPr lvl="6" algn="ctr">
              <a:lnSpc>
                <a:spcPct val="93000"/>
              </a:lnSpc>
              <a:spcBef>
                <a:spcPts val="0"/>
              </a:spcBef>
              <a:spcAft>
                <a:spcPts val="0"/>
              </a:spcAft>
              <a:buSzPts val="300"/>
              <a:buNone/>
              <a:defRPr/>
            </a:lvl7pPr>
            <a:lvl8pPr lvl="7" algn="ctr">
              <a:lnSpc>
                <a:spcPct val="93000"/>
              </a:lnSpc>
              <a:spcBef>
                <a:spcPts val="0"/>
              </a:spcBef>
              <a:spcAft>
                <a:spcPts val="0"/>
              </a:spcAft>
              <a:buSzPts val="300"/>
              <a:buNone/>
              <a:defRPr/>
            </a:lvl8pPr>
            <a:lvl9pPr lvl="8" algn="ctr">
              <a:lnSpc>
                <a:spcPct val="93000"/>
              </a:lnSpc>
              <a:spcBef>
                <a:spcPts val="0"/>
              </a:spcBef>
              <a:spcAft>
                <a:spcPts val="0"/>
              </a:spcAft>
              <a:buSzPts val="300"/>
              <a:buNone/>
              <a:defRPr/>
            </a:lvl9pPr>
          </a:lstStyle>
          <a:p/>
        </p:txBody>
      </p:sp>
      <p:sp>
        <p:nvSpPr>
          <p:cNvPr id="19" name="Google Shape;19;p4"/>
          <p:cNvSpPr txBox="1"/>
          <p:nvPr>
            <p:ph idx="1" type="body"/>
          </p:nvPr>
        </p:nvSpPr>
        <p:spPr>
          <a:xfrm>
            <a:off x="456931" y="1604887"/>
            <a:ext cx="8045700" cy="3977100"/>
          </a:xfrm>
          <a:prstGeom prst="rect">
            <a:avLst/>
          </a:prstGeom>
          <a:noFill/>
          <a:ln>
            <a:noFill/>
          </a:ln>
        </p:spPr>
        <p:txBody>
          <a:bodyPr anchorCtr="0" anchor="t" bIns="0" lIns="0" spcFirstLastPara="1" rIns="0" wrap="square" tIns="6775">
            <a:noAutofit/>
          </a:bodyPr>
          <a:lstStyle>
            <a:lvl1pPr indent="-254000" lvl="0" marL="457200" algn="l">
              <a:lnSpc>
                <a:spcPct val="93000"/>
              </a:lnSpc>
              <a:spcBef>
                <a:spcPts val="0"/>
              </a:spcBef>
              <a:spcAft>
                <a:spcPts val="0"/>
              </a:spcAft>
              <a:buSzPts val="400"/>
              <a:buChar char="•"/>
              <a:defRPr/>
            </a:lvl1pPr>
            <a:lvl2pPr indent="-254000" lvl="1" marL="914400" algn="l">
              <a:lnSpc>
                <a:spcPct val="93000"/>
              </a:lnSpc>
              <a:spcBef>
                <a:spcPts val="300"/>
              </a:spcBef>
              <a:spcAft>
                <a:spcPts val="0"/>
              </a:spcAft>
              <a:buSzPts val="400"/>
              <a:buChar char="–"/>
              <a:defRPr/>
            </a:lvl2pPr>
            <a:lvl3pPr indent="-254000" lvl="2" marL="1371600" algn="l">
              <a:lnSpc>
                <a:spcPct val="93000"/>
              </a:lnSpc>
              <a:spcBef>
                <a:spcPts val="300"/>
              </a:spcBef>
              <a:spcAft>
                <a:spcPts val="0"/>
              </a:spcAft>
              <a:buSzPts val="400"/>
              <a:buChar char="•"/>
              <a:defRPr/>
            </a:lvl3pPr>
            <a:lvl4pPr indent="-254000" lvl="3" marL="1828800" algn="l">
              <a:lnSpc>
                <a:spcPct val="93000"/>
              </a:lnSpc>
              <a:spcBef>
                <a:spcPts val="200"/>
              </a:spcBef>
              <a:spcAft>
                <a:spcPts val="0"/>
              </a:spcAft>
              <a:buSzPts val="400"/>
              <a:buChar char="–"/>
              <a:defRPr/>
            </a:lvl4pPr>
            <a:lvl5pPr indent="-254000" lvl="4" marL="2286000" algn="l">
              <a:lnSpc>
                <a:spcPct val="93000"/>
              </a:lnSpc>
              <a:spcBef>
                <a:spcPts val="100"/>
              </a:spcBef>
              <a:spcAft>
                <a:spcPts val="0"/>
              </a:spcAft>
              <a:buSzPts val="400"/>
              <a:buChar char="»"/>
              <a:defRPr/>
            </a:lvl5pPr>
            <a:lvl6pPr indent="-228600" lvl="5" marL="2743200" algn="l">
              <a:lnSpc>
                <a:spcPct val="93000"/>
              </a:lnSpc>
              <a:spcBef>
                <a:spcPts val="100"/>
              </a:spcBef>
              <a:spcAft>
                <a:spcPts val="0"/>
              </a:spcAft>
              <a:buSzPts val="300"/>
              <a:buNone/>
              <a:defRPr/>
            </a:lvl6pPr>
            <a:lvl7pPr indent="-228600" lvl="6" marL="3200400" algn="l">
              <a:lnSpc>
                <a:spcPct val="93000"/>
              </a:lnSpc>
              <a:spcBef>
                <a:spcPts val="100"/>
              </a:spcBef>
              <a:spcAft>
                <a:spcPts val="0"/>
              </a:spcAft>
              <a:buSzPts val="300"/>
              <a:buNone/>
              <a:defRPr/>
            </a:lvl7pPr>
            <a:lvl8pPr indent="-228600" lvl="7" marL="3657600" algn="l">
              <a:lnSpc>
                <a:spcPct val="93000"/>
              </a:lnSpc>
              <a:spcBef>
                <a:spcPts val="100"/>
              </a:spcBef>
              <a:spcAft>
                <a:spcPts val="0"/>
              </a:spcAft>
              <a:buSzPts val="300"/>
              <a:buNone/>
              <a:defRPr/>
            </a:lvl8pPr>
            <a:lvl9pPr indent="-228600" lvl="8" marL="4114800" algn="l">
              <a:lnSpc>
                <a:spcPct val="93000"/>
              </a:lnSpc>
              <a:spcBef>
                <a:spcPts val="100"/>
              </a:spcBef>
              <a:spcAft>
                <a:spcPts val="100"/>
              </a:spcAft>
              <a:buSzPts val="3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20" name="Shape 20"/>
        <p:cNvGrpSpPr/>
        <p:nvPr/>
      </p:nvGrpSpPr>
      <p:grpSpPr>
        <a:xfrm>
          <a:off x="0" y="0"/>
          <a:ext cx="0" cy="0"/>
          <a:chOff x="0" y="0"/>
          <a:chExt cx="0" cy="0"/>
        </a:xfrm>
      </p:grpSpPr>
      <p:sp>
        <p:nvSpPr>
          <p:cNvPr id="21" name="Google Shape;21;p5"/>
          <p:cNvSpPr txBox="1"/>
          <p:nvPr>
            <p:ph type="title"/>
          </p:nvPr>
        </p:nvSpPr>
        <p:spPr>
          <a:xfrm>
            <a:off x="722131" y="4406792"/>
            <a:ext cx="7772700" cy="1362300"/>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300"/>
              <a:buNone/>
              <a:defRPr b="1" sz="1000" cap="none"/>
            </a:lvl1pPr>
            <a:lvl2pPr lvl="1" algn="ctr">
              <a:lnSpc>
                <a:spcPct val="93000"/>
              </a:lnSpc>
              <a:spcBef>
                <a:spcPts val="0"/>
              </a:spcBef>
              <a:spcAft>
                <a:spcPts val="0"/>
              </a:spcAft>
              <a:buSzPts val="300"/>
              <a:buNone/>
              <a:defRPr/>
            </a:lvl2pPr>
            <a:lvl3pPr lvl="2" algn="ctr">
              <a:lnSpc>
                <a:spcPct val="93000"/>
              </a:lnSpc>
              <a:spcBef>
                <a:spcPts val="0"/>
              </a:spcBef>
              <a:spcAft>
                <a:spcPts val="0"/>
              </a:spcAft>
              <a:buSzPts val="300"/>
              <a:buNone/>
              <a:defRPr/>
            </a:lvl3pPr>
            <a:lvl4pPr lvl="3" algn="ctr">
              <a:lnSpc>
                <a:spcPct val="93000"/>
              </a:lnSpc>
              <a:spcBef>
                <a:spcPts val="0"/>
              </a:spcBef>
              <a:spcAft>
                <a:spcPts val="0"/>
              </a:spcAft>
              <a:buSzPts val="300"/>
              <a:buNone/>
              <a:defRPr/>
            </a:lvl4pPr>
            <a:lvl5pPr lvl="4" algn="ctr">
              <a:lnSpc>
                <a:spcPct val="93000"/>
              </a:lnSpc>
              <a:spcBef>
                <a:spcPts val="0"/>
              </a:spcBef>
              <a:spcAft>
                <a:spcPts val="0"/>
              </a:spcAft>
              <a:buSzPts val="300"/>
              <a:buNone/>
              <a:defRPr/>
            </a:lvl5pPr>
            <a:lvl6pPr lvl="5" algn="ctr">
              <a:lnSpc>
                <a:spcPct val="93000"/>
              </a:lnSpc>
              <a:spcBef>
                <a:spcPts val="0"/>
              </a:spcBef>
              <a:spcAft>
                <a:spcPts val="0"/>
              </a:spcAft>
              <a:buSzPts val="300"/>
              <a:buNone/>
              <a:defRPr/>
            </a:lvl6pPr>
            <a:lvl7pPr lvl="6" algn="ctr">
              <a:lnSpc>
                <a:spcPct val="93000"/>
              </a:lnSpc>
              <a:spcBef>
                <a:spcPts val="0"/>
              </a:spcBef>
              <a:spcAft>
                <a:spcPts val="0"/>
              </a:spcAft>
              <a:buSzPts val="300"/>
              <a:buNone/>
              <a:defRPr/>
            </a:lvl7pPr>
            <a:lvl8pPr lvl="7" algn="ctr">
              <a:lnSpc>
                <a:spcPct val="93000"/>
              </a:lnSpc>
              <a:spcBef>
                <a:spcPts val="0"/>
              </a:spcBef>
              <a:spcAft>
                <a:spcPts val="0"/>
              </a:spcAft>
              <a:buSzPts val="300"/>
              <a:buNone/>
              <a:defRPr/>
            </a:lvl8pPr>
            <a:lvl9pPr lvl="8" algn="ctr">
              <a:lnSpc>
                <a:spcPct val="93000"/>
              </a:lnSpc>
              <a:spcBef>
                <a:spcPts val="0"/>
              </a:spcBef>
              <a:spcAft>
                <a:spcPts val="0"/>
              </a:spcAft>
              <a:buSzPts val="300"/>
              <a:buNone/>
              <a:defRPr/>
            </a:lvl9pPr>
          </a:lstStyle>
          <a:p/>
        </p:txBody>
      </p:sp>
      <p:sp>
        <p:nvSpPr>
          <p:cNvPr id="22" name="Google Shape;22;p5"/>
          <p:cNvSpPr txBox="1"/>
          <p:nvPr>
            <p:ph idx="1" type="body"/>
          </p:nvPr>
        </p:nvSpPr>
        <p:spPr>
          <a:xfrm>
            <a:off x="722131" y="2906614"/>
            <a:ext cx="7772700" cy="1500300"/>
          </a:xfrm>
          <a:prstGeom prst="rect">
            <a:avLst/>
          </a:prstGeom>
          <a:noFill/>
          <a:ln>
            <a:noFill/>
          </a:ln>
        </p:spPr>
        <p:txBody>
          <a:bodyPr anchorCtr="0" anchor="b" bIns="0" lIns="0" spcFirstLastPara="1" rIns="0" wrap="square" tIns="6775">
            <a:noAutofit/>
          </a:bodyPr>
          <a:lstStyle>
            <a:lvl1pPr indent="-228600" lvl="0" marL="457200" algn="l">
              <a:lnSpc>
                <a:spcPct val="93000"/>
              </a:lnSpc>
              <a:spcBef>
                <a:spcPts val="0"/>
              </a:spcBef>
              <a:spcAft>
                <a:spcPts val="0"/>
              </a:spcAft>
              <a:buSzPts val="500"/>
              <a:buNone/>
              <a:defRPr sz="500"/>
            </a:lvl1pPr>
            <a:lvl2pPr indent="-228600" lvl="1" marL="914400" algn="l">
              <a:lnSpc>
                <a:spcPct val="93000"/>
              </a:lnSpc>
              <a:spcBef>
                <a:spcPts val="300"/>
              </a:spcBef>
              <a:spcAft>
                <a:spcPts val="0"/>
              </a:spcAft>
              <a:buSzPts val="400"/>
              <a:buNone/>
              <a:defRPr sz="400"/>
            </a:lvl2pPr>
            <a:lvl3pPr indent="-228600" lvl="2" marL="1371600" algn="l">
              <a:lnSpc>
                <a:spcPct val="93000"/>
              </a:lnSpc>
              <a:spcBef>
                <a:spcPts val="300"/>
              </a:spcBef>
              <a:spcAft>
                <a:spcPts val="0"/>
              </a:spcAft>
              <a:buSzPts val="400"/>
              <a:buNone/>
              <a:defRPr sz="400"/>
            </a:lvl3pPr>
            <a:lvl4pPr indent="-228600" lvl="3" marL="1828800" algn="l">
              <a:lnSpc>
                <a:spcPct val="93000"/>
              </a:lnSpc>
              <a:spcBef>
                <a:spcPts val="200"/>
              </a:spcBef>
              <a:spcAft>
                <a:spcPts val="0"/>
              </a:spcAft>
              <a:buSzPts val="300"/>
              <a:buNone/>
              <a:defRPr sz="300"/>
            </a:lvl4pPr>
            <a:lvl5pPr indent="-228600" lvl="4" marL="2286000" algn="l">
              <a:lnSpc>
                <a:spcPct val="93000"/>
              </a:lnSpc>
              <a:spcBef>
                <a:spcPts val="100"/>
              </a:spcBef>
              <a:spcAft>
                <a:spcPts val="0"/>
              </a:spcAft>
              <a:buSzPts val="300"/>
              <a:buNone/>
              <a:defRPr sz="300"/>
            </a:lvl5pPr>
            <a:lvl6pPr indent="-228600" lvl="5" marL="2743200" algn="l">
              <a:lnSpc>
                <a:spcPct val="93000"/>
              </a:lnSpc>
              <a:spcBef>
                <a:spcPts val="100"/>
              </a:spcBef>
              <a:spcAft>
                <a:spcPts val="0"/>
              </a:spcAft>
              <a:buSzPts val="300"/>
              <a:buNone/>
              <a:defRPr sz="300"/>
            </a:lvl6pPr>
            <a:lvl7pPr indent="-228600" lvl="6" marL="3200400" algn="l">
              <a:lnSpc>
                <a:spcPct val="93000"/>
              </a:lnSpc>
              <a:spcBef>
                <a:spcPts val="100"/>
              </a:spcBef>
              <a:spcAft>
                <a:spcPts val="0"/>
              </a:spcAft>
              <a:buSzPts val="300"/>
              <a:buNone/>
              <a:defRPr sz="300"/>
            </a:lvl7pPr>
            <a:lvl8pPr indent="-228600" lvl="7" marL="3657600" algn="l">
              <a:lnSpc>
                <a:spcPct val="93000"/>
              </a:lnSpc>
              <a:spcBef>
                <a:spcPts val="100"/>
              </a:spcBef>
              <a:spcAft>
                <a:spcPts val="0"/>
              </a:spcAft>
              <a:buSzPts val="300"/>
              <a:buNone/>
              <a:defRPr sz="300"/>
            </a:lvl8pPr>
            <a:lvl9pPr indent="-228600" lvl="8" marL="4114800" algn="l">
              <a:lnSpc>
                <a:spcPct val="93000"/>
              </a:lnSpc>
              <a:spcBef>
                <a:spcPts val="100"/>
              </a:spcBef>
              <a:spcAft>
                <a:spcPts val="100"/>
              </a:spcAft>
              <a:buSzPts val="300"/>
              <a:buNone/>
              <a:defRPr sz="3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23" name="Shape 23"/>
        <p:cNvGrpSpPr/>
        <p:nvPr/>
      </p:nvGrpSpPr>
      <p:grpSpPr>
        <a:xfrm>
          <a:off x="0" y="0"/>
          <a:ext cx="0" cy="0"/>
          <a:chOff x="0" y="0"/>
          <a:chExt cx="0" cy="0"/>
        </a:xfrm>
      </p:grpSpPr>
      <p:sp>
        <p:nvSpPr>
          <p:cNvPr id="24" name="Google Shape;24;p6"/>
          <p:cNvSpPr txBox="1"/>
          <p:nvPr>
            <p:ph type="title"/>
          </p:nvPr>
        </p:nvSpPr>
        <p:spPr>
          <a:xfrm>
            <a:off x="685845" y="2130778"/>
            <a:ext cx="7771500" cy="146940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300"/>
              <a:buNone/>
              <a:defRPr/>
            </a:lvl1pPr>
            <a:lvl2pPr lvl="1" algn="ctr">
              <a:lnSpc>
                <a:spcPct val="93000"/>
              </a:lnSpc>
              <a:spcBef>
                <a:spcPts val="0"/>
              </a:spcBef>
              <a:spcAft>
                <a:spcPts val="0"/>
              </a:spcAft>
              <a:buSzPts val="300"/>
              <a:buNone/>
              <a:defRPr/>
            </a:lvl2pPr>
            <a:lvl3pPr lvl="2" algn="ctr">
              <a:lnSpc>
                <a:spcPct val="93000"/>
              </a:lnSpc>
              <a:spcBef>
                <a:spcPts val="0"/>
              </a:spcBef>
              <a:spcAft>
                <a:spcPts val="0"/>
              </a:spcAft>
              <a:buSzPts val="300"/>
              <a:buNone/>
              <a:defRPr/>
            </a:lvl3pPr>
            <a:lvl4pPr lvl="3" algn="ctr">
              <a:lnSpc>
                <a:spcPct val="93000"/>
              </a:lnSpc>
              <a:spcBef>
                <a:spcPts val="0"/>
              </a:spcBef>
              <a:spcAft>
                <a:spcPts val="0"/>
              </a:spcAft>
              <a:buSzPts val="300"/>
              <a:buNone/>
              <a:defRPr/>
            </a:lvl4pPr>
            <a:lvl5pPr lvl="4" algn="ctr">
              <a:lnSpc>
                <a:spcPct val="93000"/>
              </a:lnSpc>
              <a:spcBef>
                <a:spcPts val="0"/>
              </a:spcBef>
              <a:spcAft>
                <a:spcPts val="0"/>
              </a:spcAft>
              <a:buSzPts val="300"/>
              <a:buNone/>
              <a:defRPr/>
            </a:lvl5pPr>
            <a:lvl6pPr lvl="5" algn="ctr">
              <a:lnSpc>
                <a:spcPct val="93000"/>
              </a:lnSpc>
              <a:spcBef>
                <a:spcPts val="0"/>
              </a:spcBef>
              <a:spcAft>
                <a:spcPts val="0"/>
              </a:spcAft>
              <a:buSzPts val="300"/>
              <a:buNone/>
              <a:defRPr/>
            </a:lvl6pPr>
            <a:lvl7pPr lvl="6" algn="ctr">
              <a:lnSpc>
                <a:spcPct val="93000"/>
              </a:lnSpc>
              <a:spcBef>
                <a:spcPts val="0"/>
              </a:spcBef>
              <a:spcAft>
                <a:spcPts val="0"/>
              </a:spcAft>
              <a:buSzPts val="300"/>
              <a:buNone/>
              <a:defRPr/>
            </a:lvl7pPr>
            <a:lvl8pPr lvl="7" algn="ctr">
              <a:lnSpc>
                <a:spcPct val="93000"/>
              </a:lnSpc>
              <a:spcBef>
                <a:spcPts val="0"/>
              </a:spcBef>
              <a:spcAft>
                <a:spcPts val="0"/>
              </a:spcAft>
              <a:buSzPts val="300"/>
              <a:buNone/>
              <a:defRPr/>
            </a:lvl8pPr>
            <a:lvl9pPr lvl="8" algn="ctr">
              <a:lnSpc>
                <a:spcPct val="93000"/>
              </a:lnSpc>
              <a:spcBef>
                <a:spcPts val="0"/>
              </a:spcBef>
              <a:spcAft>
                <a:spcPts val="0"/>
              </a:spcAft>
              <a:buSzPts val="300"/>
              <a:buNone/>
              <a:defRPr/>
            </a:lvl9pPr>
          </a:lstStyle>
          <a:p/>
        </p:txBody>
      </p:sp>
      <p:sp>
        <p:nvSpPr>
          <p:cNvPr id="25" name="Google Shape;25;p6"/>
          <p:cNvSpPr txBox="1"/>
          <p:nvPr>
            <p:ph idx="1" type="body"/>
          </p:nvPr>
        </p:nvSpPr>
        <p:spPr>
          <a:xfrm>
            <a:off x="456931" y="1604807"/>
            <a:ext cx="4001400" cy="3977100"/>
          </a:xfrm>
          <a:prstGeom prst="rect">
            <a:avLst/>
          </a:prstGeom>
          <a:noFill/>
          <a:ln>
            <a:noFill/>
          </a:ln>
        </p:spPr>
        <p:txBody>
          <a:bodyPr anchorCtr="0" anchor="t" bIns="0" lIns="0" spcFirstLastPara="1" rIns="0" wrap="square" tIns="6775">
            <a:noAutofit/>
          </a:bodyPr>
          <a:lstStyle>
            <a:lvl1pPr indent="-273050" lvl="0" marL="457200" algn="l">
              <a:lnSpc>
                <a:spcPct val="93000"/>
              </a:lnSpc>
              <a:spcBef>
                <a:spcPts val="0"/>
              </a:spcBef>
              <a:spcAft>
                <a:spcPts val="0"/>
              </a:spcAft>
              <a:buSzPts val="700"/>
              <a:buChar char="•"/>
              <a:defRPr sz="700"/>
            </a:lvl1pPr>
            <a:lvl2pPr indent="-266700" lvl="1" marL="914400" algn="l">
              <a:lnSpc>
                <a:spcPct val="93000"/>
              </a:lnSpc>
              <a:spcBef>
                <a:spcPts val="300"/>
              </a:spcBef>
              <a:spcAft>
                <a:spcPts val="0"/>
              </a:spcAft>
              <a:buSzPts val="600"/>
              <a:buChar char="–"/>
              <a:defRPr sz="600"/>
            </a:lvl2pPr>
            <a:lvl3pPr indent="-260350" lvl="2" marL="1371600" algn="l">
              <a:lnSpc>
                <a:spcPct val="93000"/>
              </a:lnSpc>
              <a:spcBef>
                <a:spcPts val="300"/>
              </a:spcBef>
              <a:spcAft>
                <a:spcPts val="0"/>
              </a:spcAft>
              <a:buSzPts val="500"/>
              <a:buChar char="•"/>
              <a:defRPr sz="500"/>
            </a:lvl3pPr>
            <a:lvl4pPr indent="-254000" lvl="3" marL="1828800" algn="l">
              <a:lnSpc>
                <a:spcPct val="93000"/>
              </a:lnSpc>
              <a:spcBef>
                <a:spcPts val="200"/>
              </a:spcBef>
              <a:spcAft>
                <a:spcPts val="0"/>
              </a:spcAft>
              <a:buSzPts val="400"/>
              <a:buChar char="–"/>
              <a:defRPr sz="400"/>
            </a:lvl4pPr>
            <a:lvl5pPr indent="-254000" lvl="4" marL="2286000" algn="l">
              <a:lnSpc>
                <a:spcPct val="93000"/>
              </a:lnSpc>
              <a:spcBef>
                <a:spcPts val="100"/>
              </a:spcBef>
              <a:spcAft>
                <a:spcPts val="0"/>
              </a:spcAft>
              <a:buSzPts val="400"/>
              <a:buChar char="»"/>
              <a:defRPr sz="400"/>
            </a:lvl5pPr>
            <a:lvl6pPr indent="-228600" lvl="5" marL="2743200" algn="l">
              <a:lnSpc>
                <a:spcPct val="93000"/>
              </a:lnSpc>
              <a:spcBef>
                <a:spcPts val="100"/>
              </a:spcBef>
              <a:spcAft>
                <a:spcPts val="0"/>
              </a:spcAft>
              <a:buSzPts val="300"/>
              <a:buNone/>
              <a:defRPr sz="400"/>
            </a:lvl6pPr>
            <a:lvl7pPr indent="-228600" lvl="6" marL="3200400" algn="l">
              <a:lnSpc>
                <a:spcPct val="93000"/>
              </a:lnSpc>
              <a:spcBef>
                <a:spcPts val="100"/>
              </a:spcBef>
              <a:spcAft>
                <a:spcPts val="0"/>
              </a:spcAft>
              <a:buSzPts val="300"/>
              <a:buNone/>
              <a:defRPr sz="400"/>
            </a:lvl7pPr>
            <a:lvl8pPr indent="-228600" lvl="7" marL="3657600" algn="l">
              <a:lnSpc>
                <a:spcPct val="93000"/>
              </a:lnSpc>
              <a:spcBef>
                <a:spcPts val="100"/>
              </a:spcBef>
              <a:spcAft>
                <a:spcPts val="0"/>
              </a:spcAft>
              <a:buSzPts val="300"/>
              <a:buNone/>
              <a:defRPr sz="400"/>
            </a:lvl8pPr>
            <a:lvl9pPr indent="-228600" lvl="8" marL="4114800" algn="l">
              <a:lnSpc>
                <a:spcPct val="93000"/>
              </a:lnSpc>
              <a:spcBef>
                <a:spcPts val="100"/>
              </a:spcBef>
              <a:spcAft>
                <a:spcPts val="100"/>
              </a:spcAft>
              <a:buSzPts val="300"/>
              <a:buNone/>
              <a:defRPr sz="400"/>
            </a:lvl9pPr>
          </a:lstStyle>
          <a:p/>
        </p:txBody>
      </p:sp>
      <p:sp>
        <p:nvSpPr>
          <p:cNvPr id="26" name="Google Shape;26;p6"/>
          <p:cNvSpPr txBox="1"/>
          <p:nvPr>
            <p:ph idx="2" type="body"/>
          </p:nvPr>
        </p:nvSpPr>
        <p:spPr>
          <a:xfrm>
            <a:off x="4501220" y="1604807"/>
            <a:ext cx="4001400" cy="3977100"/>
          </a:xfrm>
          <a:prstGeom prst="rect">
            <a:avLst/>
          </a:prstGeom>
          <a:noFill/>
          <a:ln>
            <a:noFill/>
          </a:ln>
        </p:spPr>
        <p:txBody>
          <a:bodyPr anchorCtr="0" anchor="t" bIns="0" lIns="0" spcFirstLastPara="1" rIns="0" wrap="square" tIns="6775">
            <a:noAutofit/>
          </a:bodyPr>
          <a:lstStyle>
            <a:lvl1pPr indent="-273050" lvl="0" marL="457200" algn="l">
              <a:lnSpc>
                <a:spcPct val="93000"/>
              </a:lnSpc>
              <a:spcBef>
                <a:spcPts val="0"/>
              </a:spcBef>
              <a:spcAft>
                <a:spcPts val="0"/>
              </a:spcAft>
              <a:buSzPts val="700"/>
              <a:buChar char="•"/>
              <a:defRPr sz="700"/>
            </a:lvl1pPr>
            <a:lvl2pPr indent="-266700" lvl="1" marL="914400" algn="l">
              <a:lnSpc>
                <a:spcPct val="93000"/>
              </a:lnSpc>
              <a:spcBef>
                <a:spcPts val="300"/>
              </a:spcBef>
              <a:spcAft>
                <a:spcPts val="0"/>
              </a:spcAft>
              <a:buSzPts val="600"/>
              <a:buChar char="–"/>
              <a:defRPr sz="600"/>
            </a:lvl2pPr>
            <a:lvl3pPr indent="-260350" lvl="2" marL="1371600" algn="l">
              <a:lnSpc>
                <a:spcPct val="93000"/>
              </a:lnSpc>
              <a:spcBef>
                <a:spcPts val="300"/>
              </a:spcBef>
              <a:spcAft>
                <a:spcPts val="0"/>
              </a:spcAft>
              <a:buSzPts val="500"/>
              <a:buChar char="•"/>
              <a:defRPr sz="500"/>
            </a:lvl3pPr>
            <a:lvl4pPr indent="-254000" lvl="3" marL="1828800" algn="l">
              <a:lnSpc>
                <a:spcPct val="93000"/>
              </a:lnSpc>
              <a:spcBef>
                <a:spcPts val="200"/>
              </a:spcBef>
              <a:spcAft>
                <a:spcPts val="0"/>
              </a:spcAft>
              <a:buSzPts val="400"/>
              <a:buChar char="–"/>
              <a:defRPr sz="400"/>
            </a:lvl4pPr>
            <a:lvl5pPr indent="-254000" lvl="4" marL="2286000" algn="l">
              <a:lnSpc>
                <a:spcPct val="93000"/>
              </a:lnSpc>
              <a:spcBef>
                <a:spcPts val="100"/>
              </a:spcBef>
              <a:spcAft>
                <a:spcPts val="0"/>
              </a:spcAft>
              <a:buSzPts val="400"/>
              <a:buChar char="»"/>
              <a:defRPr sz="400"/>
            </a:lvl5pPr>
            <a:lvl6pPr indent="-228600" lvl="5" marL="2743200" algn="l">
              <a:lnSpc>
                <a:spcPct val="93000"/>
              </a:lnSpc>
              <a:spcBef>
                <a:spcPts val="100"/>
              </a:spcBef>
              <a:spcAft>
                <a:spcPts val="0"/>
              </a:spcAft>
              <a:buSzPts val="300"/>
              <a:buNone/>
              <a:defRPr sz="400"/>
            </a:lvl6pPr>
            <a:lvl7pPr indent="-228600" lvl="6" marL="3200400" algn="l">
              <a:lnSpc>
                <a:spcPct val="93000"/>
              </a:lnSpc>
              <a:spcBef>
                <a:spcPts val="100"/>
              </a:spcBef>
              <a:spcAft>
                <a:spcPts val="0"/>
              </a:spcAft>
              <a:buSzPts val="300"/>
              <a:buNone/>
              <a:defRPr sz="400"/>
            </a:lvl7pPr>
            <a:lvl8pPr indent="-228600" lvl="7" marL="3657600" algn="l">
              <a:lnSpc>
                <a:spcPct val="93000"/>
              </a:lnSpc>
              <a:spcBef>
                <a:spcPts val="100"/>
              </a:spcBef>
              <a:spcAft>
                <a:spcPts val="0"/>
              </a:spcAft>
              <a:buSzPts val="300"/>
              <a:buNone/>
              <a:defRPr sz="400"/>
            </a:lvl8pPr>
            <a:lvl9pPr indent="-228600" lvl="8" marL="4114800" algn="l">
              <a:lnSpc>
                <a:spcPct val="93000"/>
              </a:lnSpc>
              <a:spcBef>
                <a:spcPts val="100"/>
              </a:spcBef>
              <a:spcAft>
                <a:spcPts val="100"/>
              </a:spcAft>
              <a:buSzPts val="300"/>
              <a:buNone/>
              <a:defRPr sz="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27" name="Shape 27"/>
        <p:cNvGrpSpPr/>
        <p:nvPr/>
      </p:nvGrpSpPr>
      <p:grpSpPr>
        <a:xfrm>
          <a:off x="0" y="0"/>
          <a:ext cx="0" cy="0"/>
          <a:chOff x="0" y="0"/>
          <a:chExt cx="0" cy="0"/>
        </a:xfrm>
      </p:grpSpPr>
      <p:sp>
        <p:nvSpPr>
          <p:cNvPr id="28" name="Google Shape;28;p7"/>
          <p:cNvSpPr txBox="1"/>
          <p:nvPr>
            <p:ph type="title"/>
          </p:nvPr>
        </p:nvSpPr>
        <p:spPr>
          <a:xfrm>
            <a:off x="457379" y="274574"/>
            <a:ext cx="8229300" cy="114300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300"/>
              <a:buNone/>
              <a:defRPr/>
            </a:lvl1pPr>
            <a:lvl2pPr lvl="1" algn="ctr">
              <a:lnSpc>
                <a:spcPct val="93000"/>
              </a:lnSpc>
              <a:spcBef>
                <a:spcPts val="0"/>
              </a:spcBef>
              <a:spcAft>
                <a:spcPts val="0"/>
              </a:spcAft>
              <a:buSzPts val="300"/>
              <a:buNone/>
              <a:defRPr/>
            </a:lvl2pPr>
            <a:lvl3pPr lvl="2" algn="ctr">
              <a:lnSpc>
                <a:spcPct val="93000"/>
              </a:lnSpc>
              <a:spcBef>
                <a:spcPts val="0"/>
              </a:spcBef>
              <a:spcAft>
                <a:spcPts val="0"/>
              </a:spcAft>
              <a:buSzPts val="300"/>
              <a:buNone/>
              <a:defRPr/>
            </a:lvl3pPr>
            <a:lvl4pPr lvl="3" algn="ctr">
              <a:lnSpc>
                <a:spcPct val="93000"/>
              </a:lnSpc>
              <a:spcBef>
                <a:spcPts val="0"/>
              </a:spcBef>
              <a:spcAft>
                <a:spcPts val="0"/>
              </a:spcAft>
              <a:buSzPts val="300"/>
              <a:buNone/>
              <a:defRPr/>
            </a:lvl4pPr>
            <a:lvl5pPr lvl="4" algn="ctr">
              <a:lnSpc>
                <a:spcPct val="93000"/>
              </a:lnSpc>
              <a:spcBef>
                <a:spcPts val="0"/>
              </a:spcBef>
              <a:spcAft>
                <a:spcPts val="0"/>
              </a:spcAft>
              <a:buSzPts val="300"/>
              <a:buNone/>
              <a:defRPr/>
            </a:lvl5pPr>
            <a:lvl6pPr lvl="5" algn="ctr">
              <a:lnSpc>
                <a:spcPct val="93000"/>
              </a:lnSpc>
              <a:spcBef>
                <a:spcPts val="0"/>
              </a:spcBef>
              <a:spcAft>
                <a:spcPts val="0"/>
              </a:spcAft>
              <a:buSzPts val="300"/>
              <a:buNone/>
              <a:defRPr/>
            </a:lvl6pPr>
            <a:lvl7pPr lvl="6" algn="ctr">
              <a:lnSpc>
                <a:spcPct val="93000"/>
              </a:lnSpc>
              <a:spcBef>
                <a:spcPts val="0"/>
              </a:spcBef>
              <a:spcAft>
                <a:spcPts val="0"/>
              </a:spcAft>
              <a:buSzPts val="300"/>
              <a:buNone/>
              <a:defRPr/>
            </a:lvl7pPr>
            <a:lvl8pPr lvl="7" algn="ctr">
              <a:lnSpc>
                <a:spcPct val="93000"/>
              </a:lnSpc>
              <a:spcBef>
                <a:spcPts val="0"/>
              </a:spcBef>
              <a:spcAft>
                <a:spcPts val="0"/>
              </a:spcAft>
              <a:buSzPts val="300"/>
              <a:buNone/>
              <a:defRPr/>
            </a:lvl8pPr>
            <a:lvl9pPr lvl="8" algn="ctr">
              <a:lnSpc>
                <a:spcPct val="93000"/>
              </a:lnSpc>
              <a:spcBef>
                <a:spcPts val="0"/>
              </a:spcBef>
              <a:spcAft>
                <a:spcPts val="0"/>
              </a:spcAft>
              <a:buSzPts val="300"/>
              <a:buNone/>
              <a:defRPr/>
            </a:lvl9pPr>
          </a:lstStyle>
          <a:p/>
        </p:txBody>
      </p:sp>
      <p:sp>
        <p:nvSpPr>
          <p:cNvPr id="29" name="Google Shape;29;p7"/>
          <p:cNvSpPr txBox="1"/>
          <p:nvPr>
            <p:ph idx="1" type="body"/>
          </p:nvPr>
        </p:nvSpPr>
        <p:spPr>
          <a:xfrm>
            <a:off x="457380" y="1535256"/>
            <a:ext cx="4039800" cy="639600"/>
          </a:xfrm>
          <a:prstGeom prst="rect">
            <a:avLst/>
          </a:prstGeom>
          <a:noFill/>
          <a:ln>
            <a:noFill/>
          </a:ln>
        </p:spPr>
        <p:txBody>
          <a:bodyPr anchorCtr="0" anchor="b" bIns="0" lIns="0" spcFirstLastPara="1" rIns="0" wrap="square" tIns="6775">
            <a:noAutofit/>
          </a:bodyPr>
          <a:lstStyle>
            <a:lvl1pPr indent="-228600" lvl="0" marL="457200" algn="l">
              <a:lnSpc>
                <a:spcPct val="93000"/>
              </a:lnSpc>
              <a:spcBef>
                <a:spcPts val="0"/>
              </a:spcBef>
              <a:spcAft>
                <a:spcPts val="0"/>
              </a:spcAft>
              <a:buSzPts val="600"/>
              <a:buNone/>
              <a:defRPr b="1" sz="600"/>
            </a:lvl1pPr>
            <a:lvl2pPr indent="-228600" lvl="1" marL="914400" algn="l">
              <a:lnSpc>
                <a:spcPct val="93000"/>
              </a:lnSpc>
              <a:spcBef>
                <a:spcPts val="300"/>
              </a:spcBef>
              <a:spcAft>
                <a:spcPts val="0"/>
              </a:spcAft>
              <a:buSzPts val="500"/>
              <a:buNone/>
              <a:defRPr b="1" sz="500"/>
            </a:lvl2pPr>
            <a:lvl3pPr indent="-228600" lvl="2" marL="1371600" algn="l">
              <a:lnSpc>
                <a:spcPct val="93000"/>
              </a:lnSpc>
              <a:spcBef>
                <a:spcPts val="300"/>
              </a:spcBef>
              <a:spcAft>
                <a:spcPts val="0"/>
              </a:spcAft>
              <a:buSzPts val="400"/>
              <a:buNone/>
              <a:defRPr b="1" sz="400"/>
            </a:lvl3pPr>
            <a:lvl4pPr indent="-228600" lvl="3" marL="1828800" algn="l">
              <a:lnSpc>
                <a:spcPct val="93000"/>
              </a:lnSpc>
              <a:spcBef>
                <a:spcPts val="200"/>
              </a:spcBef>
              <a:spcAft>
                <a:spcPts val="0"/>
              </a:spcAft>
              <a:buSzPts val="400"/>
              <a:buNone/>
              <a:defRPr b="1" sz="400"/>
            </a:lvl4pPr>
            <a:lvl5pPr indent="-228600" lvl="4" marL="2286000" algn="l">
              <a:lnSpc>
                <a:spcPct val="93000"/>
              </a:lnSpc>
              <a:spcBef>
                <a:spcPts val="100"/>
              </a:spcBef>
              <a:spcAft>
                <a:spcPts val="0"/>
              </a:spcAft>
              <a:buSzPts val="400"/>
              <a:buNone/>
              <a:defRPr b="1" sz="400"/>
            </a:lvl5pPr>
            <a:lvl6pPr indent="-228600" lvl="5" marL="2743200" algn="l">
              <a:lnSpc>
                <a:spcPct val="93000"/>
              </a:lnSpc>
              <a:spcBef>
                <a:spcPts val="100"/>
              </a:spcBef>
              <a:spcAft>
                <a:spcPts val="0"/>
              </a:spcAft>
              <a:buSzPts val="400"/>
              <a:buNone/>
              <a:defRPr b="1" sz="400"/>
            </a:lvl6pPr>
            <a:lvl7pPr indent="-228600" lvl="6" marL="3200400" algn="l">
              <a:lnSpc>
                <a:spcPct val="93000"/>
              </a:lnSpc>
              <a:spcBef>
                <a:spcPts val="100"/>
              </a:spcBef>
              <a:spcAft>
                <a:spcPts val="0"/>
              </a:spcAft>
              <a:buSzPts val="400"/>
              <a:buNone/>
              <a:defRPr b="1" sz="400"/>
            </a:lvl7pPr>
            <a:lvl8pPr indent="-228600" lvl="7" marL="3657600" algn="l">
              <a:lnSpc>
                <a:spcPct val="93000"/>
              </a:lnSpc>
              <a:spcBef>
                <a:spcPts val="100"/>
              </a:spcBef>
              <a:spcAft>
                <a:spcPts val="0"/>
              </a:spcAft>
              <a:buSzPts val="400"/>
              <a:buNone/>
              <a:defRPr b="1" sz="400"/>
            </a:lvl8pPr>
            <a:lvl9pPr indent="-228600" lvl="8" marL="4114800" algn="l">
              <a:lnSpc>
                <a:spcPct val="93000"/>
              </a:lnSpc>
              <a:spcBef>
                <a:spcPts val="100"/>
              </a:spcBef>
              <a:spcAft>
                <a:spcPts val="100"/>
              </a:spcAft>
              <a:buSzPts val="400"/>
              <a:buNone/>
              <a:defRPr b="1" sz="400"/>
            </a:lvl9pPr>
          </a:lstStyle>
          <a:p/>
        </p:txBody>
      </p:sp>
      <p:sp>
        <p:nvSpPr>
          <p:cNvPr id="30" name="Google Shape;30;p7"/>
          <p:cNvSpPr txBox="1"/>
          <p:nvPr>
            <p:ph idx="2" type="body"/>
          </p:nvPr>
        </p:nvSpPr>
        <p:spPr>
          <a:xfrm>
            <a:off x="457380" y="2174820"/>
            <a:ext cx="4039800" cy="3951300"/>
          </a:xfrm>
          <a:prstGeom prst="rect">
            <a:avLst/>
          </a:prstGeom>
          <a:noFill/>
          <a:ln>
            <a:noFill/>
          </a:ln>
        </p:spPr>
        <p:txBody>
          <a:bodyPr anchorCtr="0" anchor="t" bIns="0" lIns="0" spcFirstLastPara="1" rIns="0" wrap="square" tIns="6775">
            <a:noAutofit/>
          </a:bodyPr>
          <a:lstStyle>
            <a:lvl1pPr indent="-266700" lvl="0" marL="457200" algn="l">
              <a:lnSpc>
                <a:spcPct val="93000"/>
              </a:lnSpc>
              <a:spcBef>
                <a:spcPts val="0"/>
              </a:spcBef>
              <a:spcAft>
                <a:spcPts val="0"/>
              </a:spcAft>
              <a:buSzPts val="600"/>
              <a:buChar char="•"/>
              <a:defRPr sz="600"/>
            </a:lvl1pPr>
            <a:lvl2pPr indent="-260350" lvl="1" marL="914400" algn="l">
              <a:lnSpc>
                <a:spcPct val="93000"/>
              </a:lnSpc>
              <a:spcBef>
                <a:spcPts val="300"/>
              </a:spcBef>
              <a:spcAft>
                <a:spcPts val="0"/>
              </a:spcAft>
              <a:buSzPts val="500"/>
              <a:buChar char="–"/>
              <a:defRPr sz="500"/>
            </a:lvl2pPr>
            <a:lvl3pPr indent="-254000" lvl="2" marL="1371600" algn="l">
              <a:lnSpc>
                <a:spcPct val="93000"/>
              </a:lnSpc>
              <a:spcBef>
                <a:spcPts val="300"/>
              </a:spcBef>
              <a:spcAft>
                <a:spcPts val="0"/>
              </a:spcAft>
              <a:buSzPts val="400"/>
              <a:buChar char="•"/>
              <a:defRPr sz="400"/>
            </a:lvl3pPr>
            <a:lvl4pPr indent="-254000" lvl="3" marL="1828800" algn="l">
              <a:lnSpc>
                <a:spcPct val="93000"/>
              </a:lnSpc>
              <a:spcBef>
                <a:spcPts val="200"/>
              </a:spcBef>
              <a:spcAft>
                <a:spcPts val="0"/>
              </a:spcAft>
              <a:buSzPts val="400"/>
              <a:buChar char="–"/>
              <a:defRPr sz="400"/>
            </a:lvl4pPr>
            <a:lvl5pPr indent="-254000" lvl="4" marL="2286000" algn="l">
              <a:lnSpc>
                <a:spcPct val="93000"/>
              </a:lnSpc>
              <a:spcBef>
                <a:spcPts val="100"/>
              </a:spcBef>
              <a:spcAft>
                <a:spcPts val="0"/>
              </a:spcAft>
              <a:buSzPts val="400"/>
              <a:buChar char="»"/>
              <a:defRPr sz="400"/>
            </a:lvl5pPr>
            <a:lvl6pPr indent="-228600" lvl="5" marL="2743200" algn="l">
              <a:lnSpc>
                <a:spcPct val="93000"/>
              </a:lnSpc>
              <a:spcBef>
                <a:spcPts val="100"/>
              </a:spcBef>
              <a:spcAft>
                <a:spcPts val="0"/>
              </a:spcAft>
              <a:buSzPts val="300"/>
              <a:buNone/>
              <a:defRPr sz="400"/>
            </a:lvl6pPr>
            <a:lvl7pPr indent="-228600" lvl="6" marL="3200400" algn="l">
              <a:lnSpc>
                <a:spcPct val="93000"/>
              </a:lnSpc>
              <a:spcBef>
                <a:spcPts val="100"/>
              </a:spcBef>
              <a:spcAft>
                <a:spcPts val="0"/>
              </a:spcAft>
              <a:buSzPts val="300"/>
              <a:buNone/>
              <a:defRPr sz="400"/>
            </a:lvl7pPr>
            <a:lvl8pPr indent="-228600" lvl="7" marL="3657600" algn="l">
              <a:lnSpc>
                <a:spcPct val="93000"/>
              </a:lnSpc>
              <a:spcBef>
                <a:spcPts val="100"/>
              </a:spcBef>
              <a:spcAft>
                <a:spcPts val="0"/>
              </a:spcAft>
              <a:buSzPts val="300"/>
              <a:buNone/>
              <a:defRPr sz="400"/>
            </a:lvl8pPr>
            <a:lvl9pPr indent="-228600" lvl="8" marL="4114800" algn="l">
              <a:lnSpc>
                <a:spcPct val="93000"/>
              </a:lnSpc>
              <a:spcBef>
                <a:spcPts val="100"/>
              </a:spcBef>
              <a:spcAft>
                <a:spcPts val="100"/>
              </a:spcAft>
              <a:buSzPts val="300"/>
              <a:buNone/>
              <a:defRPr sz="400"/>
            </a:lvl9pPr>
          </a:lstStyle>
          <a:p/>
        </p:txBody>
      </p:sp>
      <p:sp>
        <p:nvSpPr>
          <p:cNvPr id="31" name="Google Shape;31;p7"/>
          <p:cNvSpPr txBox="1"/>
          <p:nvPr>
            <p:ph idx="3" type="body"/>
          </p:nvPr>
        </p:nvSpPr>
        <p:spPr>
          <a:xfrm>
            <a:off x="4645020" y="1535256"/>
            <a:ext cx="4041600" cy="639600"/>
          </a:xfrm>
          <a:prstGeom prst="rect">
            <a:avLst/>
          </a:prstGeom>
          <a:noFill/>
          <a:ln>
            <a:noFill/>
          </a:ln>
        </p:spPr>
        <p:txBody>
          <a:bodyPr anchorCtr="0" anchor="b" bIns="0" lIns="0" spcFirstLastPara="1" rIns="0" wrap="square" tIns="6775">
            <a:noAutofit/>
          </a:bodyPr>
          <a:lstStyle>
            <a:lvl1pPr indent="-228600" lvl="0" marL="457200" algn="l">
              <a:lnSpc>
                <a:spcPct val="93000"/>
              </a:lnSpc>
              <a:spcBef>
                <a:spcPts val="0"/>
              </a:spcBef>
              <a:spcAft>
                <a:spcPts val="0"/>
              </a:spcAft>
              <a:buSzPts val="600"/>
              <a:buNone/>
              <a:defRPr b="1" sz="600"/>
            </a:lvl1pPr>
            <a:lvl2pPr indent="-228600" lvl="1" marL="914400" algn="l">
              <a:lnSpc>
                <a:spcPct val="93000"/>
              </a:lnSpc>
              <a:spcBef>
                <a:spcPts val="300"/>
              </a:spcBef>
              <a:spcAft>
                <a:spcPts val="0"/>
              </a:spcAft>
              <a:buSzPts val="500"/>
              <a:buNone/>
              <a:defRPr b="1" sz="500"/>
            </a:lvl2pPr>
            <a:lvl3pPr indent="-228600" lvl="2" marL="1371600" algn="l">
              <a:lnSpc>
                <a:spcPct val="93000"/>
              </a:lnSpc>
              <a:spcBef>
                <a:spcPts val="300"/>
              </a:spcBef>
              <a:spcAft>
                <a:spcPts val="0"/>
              </a:spcAft>
              <a:buSzPts val="400"/>
              <a:buNone/>
              <a:defRPr b="1" sz="400"/>
            </a:lvl3pPr>
            <a:lvl4pPr indent="-228600" lvl="3" marL="1828800" algn="l">
              <a:lnSpc>
                <a:spcPct val="93000"/>
              </a:lnSpc>
              <a:spcBef>
                <a:spcPts val="200"/>
              </a:spcBef>
              <a:spcAft>
                <a:spcPts val="0"/>
              </a:spcAft>
              <a:buSzPts val="400"/>
              <a:buNone/>
              <a:defRPr b="1" sz="400"/>
            </a:lvl4pPr>
            <a:lvl5pPr indent="-228600" lvl="4" marL="2286000" algn="l">
              <a:lnSpc>
                <a:spcPct val="93000"/>
              </a:lnSpc>
              <a:spcBef>
                <a:spcPts val="100"/>
              </a:spcBef>
              <a:spcAft>
                <a:spcPts val="0"/>
              </a:spcAft>
              <a:buSzPts val="400"/>
              <a:buNone/>
              <a:defRPr b="1" sz="400"/>
            </a:lvl5pPr>
            <a:lvl6pPr indent="-228600" lvl="5" marL="2743200" algn="l">
              <a:lnSpc>
                <a:spcPct val="93000"/>
              </a:lnSpc>
              <a:spcBef>
                <a:spcPts val="100"/>
              </a:spcBef>
              <a:spcAft>
                <a:spcPts val="0"/>
              </a:spcAft>
              <a:buSzPts val="400"/>
              <a:buNone/>
              <a:defRPr b="1" sz="400"/>
            </a:lvl6pPr>
            <a:lvl7pPr indent="-228600" lvl="6" marL="3200400" algn="l">
              <a:lnSpc>
                <a:spcPct val="93000"/>
              </a:lnSpc>
              <a:spcBef>
                <a:spcPts val="100"/>
              </a:spcBef>
              <a:spcAft>
                <a:spcPts val="0"/>
              </a:spcAft>
              <a:buSzPts val="400"/>
              <a:buNone/>
              <a:defRPr b="1" sz="400"/>
            </a:lvl7pPr>
            <a:lvl8pPr indent="-228600" lvl="7" marL="3657600" algn="l">
              <a:lnSpc>
                <a:spcPct val="93000"/>
              </a:lnSpc>
              <a:spcBef>
                <a:spcPts val="100"/>
              </a:spcBef>
              <a:spcAft>
                <a:spcPts val="0"/>
              </a:spcAft>
              <a:buSzPts val="400"/>
              <a:buNone/>
              <a:defRPr b="1" sz="400"/>
            </a:lvl8pPr>
            <a:lvl9pPr indent="-228600" lvl="8" marL="4114800" algn="l">
              <a:lnSpc>
                <a:spcPct val="93000"/>
              </a:lnSpc>
              <a:spcBef>
                <a:spcPts val="100"/>
              </a:spcBef>
              <a:spcAft>
                <a:spcPts val="100"/>
              </a:spcAft>
              <a:buSzPts val="400"/>
              <a:buNone/>
              <a:defRPr b="1" sz="400"/>
            </a:lvl9pPr>
          </a:lstStyle>
          <a:p/>
        </p:txBody>
      </p:sp>
      <p:sp>
        <p:nvSpPr>
          <p:cNvPr id="32" name="Google Shape;32;p7"/>
          <p:cNvSpPr txBox="1"/>
          <p:nvPr>
            <p:ph idx="4" type="body"/>
          </p:nvPr>
        </p:nvSpPr>
        <p:spPr>
          <a:xfrm>
            <a:off x="4645020" y="2174820"/>
            <a:ext cx="4041600" cy="3951300"/>
          </a:xfrm>
          <a:prstGeom prst="rect">
            <a:avLst/>
          </a:prstGeom>
          <a:noFill/>
          <a:ln>
            <a:noFill/>
          </a:ln>
        </p:spPr>
        <p:txBody>
          <a:bodyPr anchorCtr="0" anchor="t" bIns="0" lIns="0" spcFirstLastPara="1" rIns="0" wrap="square" tIns="6775">
            <a:noAutofit/>
          </a:bodyPr>
          <a:lstStyle>
            <a:lvl1pPr indent="-266700" lvl="0" marL="457200" algn="l">
              <a:lnSpc>
                <a:spcPct val="93000"/>
              </a:lnSpc>
              <a:spcBef>
                <a:spcPts val="0"/>
              </a:spcBef>
              <a:spcAft>
                <a:spcPts val="0"/>
              </a:spcAft>
              <a:buSzPts val="600"/>
              <a:buChar char="•"/>
              <a:defRPr sz="600"/>
            </a:lvl1pPr>
            <a:lvl2pPr indent="-260350" lvl="1" marL="914400" algn="l">
              <a:lnSpc>
                <a:spcPct val="93000"/>
              </a:lnSpc>
              <a:spcBef>
                <a:spcPts val="300"/>
              </a:spcBef>
              <a:spcAft>
                <a:spcPts val="0"/>
              </a:spcAft>
              <a:buSzPts val="500"/>
              <a:buChar char="–"/>
              <a:defRPr sz="500"/>
            </a:lvl2pPr>
            <a:lvl3pPr indent="-254000" lvl="2" marL="1371600" algn="l">
              <a:lnSpc>
                <a:spcPct val="93000"/>
              </a:lnSpc>
              <a:spcBef>
                <a:spcPts val="300"/>
              </a:spcBef>
              <a:spcAft>
                <a:spcPts val="0"/>
              </a:spcAft>
              <a:buSzPts val="400"/>
              <a:buChar char="•"/>
              <a:defRPr sz="400"/>
            </a:lvl3pPr>
            <a:lvl4pPr indent="-254000" lvl="3" marL="1828800" algn="l">
              <a:lnSpc>
                <a:spcPct val="93000"/>
              </a:lnSpc>
              <a:spcBef>
                <a:spcPts val="200"/>
              </a:spcBef>
              <a:spcAft>
                <a:spcPts val="0"/>
              </a:spcAft>
              <a:buSzPts val="400"/>
              <a:buChar char="–"/>
              <a:defRPr sz="400"/>
            </a:lvl4pPr>
            <a:lvl5pPr indent="-254000" lvl="4" marL="2286000" algn="l">
              <a:lnSpc>
                <a:spcPct val="93000"/>
              </a:lnSpc>
              <a:spcBef>
                <a:spcPts val="100"/>
              </a:spcBef>
              <a:spcAft>
                <a:spcPts val="0"/>
              </a:spcAft>
              <a:buSzPts val="400"/>
              <a:buChar char="»"/>
              <a:defRPr sz="400"/>
            </a:lvl5pPr>
            <a:lvl6pPr indent="-228600" lvl="5" marL="2743200" algn="l">
              <a:lnSpc>
                <a:spcPct val="93000"/>
              </a:lnSpc>
              <a:spcBef>
                <a:spcPts val="100"/>
              </a:spcBef>
              <a:spcAft>
                <a:spcPts val="0"/>
              </a:spcAft>
              <a:buSzPts val="300"/>
              <a:buNone/>
              <a:defRPr sz="400"/>
            </a:lvl6pPr>
            <a:lvl7pPr indent="-228600" lvl="6" marL="3200400" algn="l">
              <a:lnSpc>
                <a:spcPct val="93000"/>
              </a:lnSpc>
              <a:spcBef>
                <a:spcPts val="100"/>
              </a:spcBef>
              <a:spcAft>
                <a:spcPts val="0"/>
              </a:spcAft>
              <a:buSzPts val="300"/>
              <a:buNone/>
              <a:defRPr sz="400"/>
            </a:lvl7pPr>
            <a:lvl8pPr indent="-228600" lvl="7" marL="3657600" algn="l">
              <a:lnSpc>
                <a:spcPct val="93000"/>
              </a:lnSpc>
              <a:spcBef>
                <a:spcPts val="100"/>
              </a:spcBef>
              <a:spcAft>
                <a:spcPts val="0"/>
              </a:spcAft>
              <a:buSzPts val="300"/>
              <a:buNone/>
              <a:defRPr sz="400"/>
            </a:lvl8pPr>
            <a:lvl9pPr indent="-228600" lvl="8" marL="4114800" algn="l">
              <a:lnSpc>
                <a:spcPct val="93000"/>
              </a:lnSpc>
              <a:spcBef>
                <a:spcPts val="100"/>
              </a:spcBef>
              <a:spcAft>
                <a:spcPts val="100"/>
              </a:spcAft>
              <a:buSzPts val="300"/>
              <a:buNone/>
              <a:defRPr sz="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33" name="Shape 33"/>
        <p:cNvGrpSpPr/>
        <p:nvPr/>
      </p:nvGrpSpPr>
      <p:grpSpPr>
        <a:xfrm>
          <a:off x="0" y="0"/>
          <a:ext cx="0" cy="0"/>
          <a:chOff x="0" y="0"/>
          <a:chExt cx="0" cy="0"/>
        </a:xfrm>
      </p:grpSpPr>
      <p:sp>
        <p:nvSpPr>
          <p:cNvPr id="34" name="Google Shape;34;p8"/>
          <p:cNvSpPr txBox="1"/>
          <p:nvPr>
            <p:ph type="title"/>
          </p:nvPr>
        </p:nvSpPr>
        <p:spPr>
          <a:xfrm>
            <a:off x="685845" y="2130778"/>
            <a:ext cx="7771500" cy="146940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300"/>
              <a:buNone/>
              <a:defRPr/>
            </a:lvl1pPr>
            <a:lvl2pPr lvl="1" algn="ctr">
              <a:lnSpc>
                <a:spcPct val="93000"/>
              </a:lnSpc>
              <a:spcBef>
                <a:spcPts val="0"/>
              </a:spcBef>
              <a:spcAft>
                <a:spcPts val="0"/>
              </a:spcAft>
              <a:buSzPts val="300"/>
              <a:buNone/>
              <a:defRPr/>
            </a:lvl2pPr>
            <a:lvl3pPr lvl="2" algn="ctr">
              <a:lnSpc>
                <a:spcPct val="93000"/>
              </a:lnSpc>
              <a:spcBef>
                <a:spcPts val="0"/>
              </a:spcBef>
              <a:spcAft>
                <a:spcPts val="0"/>
              </a:spcAft>
              <a:buSzPts val="300"/>
              <a:buNone/>
              <a:defRPr/>
            </a:lvl3pPr>
            <a:lvl4pPr lvl="3" algn="ctr">
              <a:lnSpc>
                <a:spcPct val="93000"/>
              </a:lnSpc>
              <a:spcBef>
                <a:spcPts val="0"/>
              </a:spcBef>
              <a:spcAft>
                <a:spcPts val="0"/>
              </a:spcAft>
              <a:buSzPts val="300"/>
              <a:buNone/>
              <a:defRPr/>
            </a:lvl4pPr>
            <a:lvl5pPr lvl="4" algn="ctr">
              <a:lnSpc>
                <a:spcPct val="93000"/>
              </a:lnSpc>
              <a:spcBef>
                <a:spcPts val="0"/>
              </a:spcBef>
              <a:spcAft>
                <a:spcPts val="0"/>
              </a:spcAft>
              <a:buSzPts val="300"/>
              <a:buNone/>
              <a:defRPr/>
            </a:lvl5pPr>
            <a:lvl6pPr lvl="5" algn="ctr">
              <a:lnSpc>
                <a:spcPct val="93000"/>
              </a:lnSpc>
              <a:spcBef>
                <a:spcPts val="0"/>
              </a:spcBef>
              <a:spcAft>
                <a:spcPts val="0"/>
              </a:spcAft>
              <a:buSzPts val="300"/>
              <a:buNone/>
              <a:defRPr/>
            </a:lvl6pPr>
            <a:lvl7pPr lvl="6" algn="ctr">
              <a:lnSpc>
                <a:spcPct val="93000"/>
              </a:lnSpc>
              <a:spcBef>
                <a:spcPts val="0"/>
              </a:spcBef>
              <a:spcAft>
                <a:spcPts val="0"/>
              </a:spcAft>
              <a:buSzPts val="300"/>
              <a:buNone/>
              <a:defRPr/>
            </a:lvl7pPr>
            <a:lvl8pPr lvl="7" algn="ctr">
              <a:lnSpc>
                <a:spcPct val="93000"/>
              </a:lnSpc>
              <a:spcBef>
                <a:spcPts val="0"/>
              </a:spcBef>
              <a:spcAft>
                <a:spcPts val="0"/>
              </a:spcAft>
              <a:buSzPts val="300"/>
              <a:buNone/>
              <a:defRPr/>
            </a:lvl8pPr>
            <a:lvl9pPr lvl="8" algn="ctr">
              <a:lnSpc>
                <a:spcPct val="93000"/>
              </a:lnSpc>
              <a:spcBef>
                <a:spcPts val="0"/>
              </a:spcBef>
              <a:spcAft>
                <a:spcPts val="0"/>
              </a:spcAft>
              <a:buSzPts val="3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35" name="Shape 35"/>
        <p:cNvGrpSpPr/>
        <p:nvPr/>
      </p:nvGrpSpPr>
      <p:grpSpPr>
        <a:xfrm>
          <a:off x="0" y="0"/>
          <a:ext cx="0" cy="0"/>
          <a:chOff x="0" y="0"/>
          <a:chExt cx="0" cy="0"/>
        </a:xfrm>
      </p:grpSpPr>
      <p:sp>
        <p:nvSpPr>
          <p:cNvPr id="36" name="Google Shape;36;p9"/>
          <p:cNvSpPr txBox="1"/>
          <p:nvPr>
            <p:ph type="title"/>
          </p:nvPr>
        </p:nvSpPr>
        <p:spPr>
          <a:xfrm>
            <a:off x="457379" y="273062"/>
            <a:ext cx="3008100" cy="1162200"/>
          </a:xfrm>
          <a:prstGeom prst="rect">
            <a:avLst/>
          </a:prstGeom>
          <a:noFill/>
          <a:ln>
            <a:noFill/>
          </a:ln>
        </p:spPr>
        <p:txBody>
          <a:bodyPr anchorCtr="0" anchor="b" bIns="0" lIns="0" spcFirstLastPara="1" rIns="0" wrap="square" tIns="0">
            <a:noAutofit/>
          </a:bodyPr>
          <a:lstStyle>
            <a:lvl1pPr lvl="0" algn="l">
              <a:lnSpc>
                <a:spcPct val="93000"/>
              </a:lnSpc>
              <a:spcBef>
                <a:spcPts val="0"/>
              </a:spcBef>
              <a:spcAft>
                <a:spcPts val="0"/>
              </a:spcAft>
              <a:buSzPts val="300"/>
              <a:buNone/>
              <a:defRPr b="1" sz="500"/>
            </a:lvl1pPr>
            <a:lvl2pPr lvl="1" algn="ctr">
              <a:lnSpc>
                <a:spcPct val="93000"/>
              </a:lnSpc>
              <a:spcBef>
                <a:spcPts val="0"/>
              </a:spcBef>
              <a:spcAft>
                <a:spcPts val="0"/>
              </a:spcAft>
              <a:buSzPts val="300"/>
              <a:buNone/>
              <a:defRPr/>
            </a:lvl2pPr>
            <a:lvl3pPr lvl="2" algn="ctr">
              <a:lnSpc>
                <a:spcPct val="93000"/>
              </a:lnSpc>
              <a:spcBef>
                <a:spcPts val="0"/>
              </a:spcBef>
              <a:spcAft>
                <a:spcPts val="0"/>
              </a:spcAft>
              <a:buSzPts val="300"/>
              <a:buNone/>
              <a:defRPr/>
            </a:lvl3pPr>
            <a:lvl4pPr lvl="3" algn="ctr">
              <a:lnSpc>
                <a:spcPct val="93000"/>
              </a:lnSpc>
              <a:spcBef>
                <a:spcPts val="0"/>
              </a:spcBef>
              <a:spcAft>
                <a:spcPts val="0"/>
              </a:spcAft>
              <a:buSzPts val="300"/>
              <a:buNone/>
              <a:defRPr/>
            </a:lvl4pPr>
            <a:lvl5pPr lvl="4" algn="ctr">
              <a:lnSpc>
                <a:spcPct val="93000"/>
              </a:lnSpc>
              <a:spcBef>
                <a:spcPts val="0"/>
              </a:spcBef>
              <a:spcAft>
                <a:spcPts val="0"/>
              </a:spcAft>
              <a:buSzPts val="300"/>
              <a:buNone/>
              <a:defRPr/>
            </a:lvl5pPr>
            <a:lvl6pPr lvl="5" algn="ctr">
              <a:lnSpc>
                <a:spcPct val="93000"/>
              </a:lnSpc>
              <a:spcBef>
                <a:spcPts val="0"/>
              </a:spcBef>
              <a:spcAft>
                <a:spcPts val="0"/>
              </a:spcAft>
              <a:buSzPts val="300"/>
              <a:buNone/>
              <a:defRPr/>
            </a:lvl6pPr>
            <a:lvl7pPr lvl="6" algn="ctr">
              <a:lnSpc>
                <a:spcPct val="93000"/>
              </a:lnSpc>
              <a:spcBef>
                <a:spcPts val="0"/>
              </a:spcBef>
              <a:spcAft>
                <a:spcPts val="0"/>
              </a:spcAft>
              <a:buSzPts val="300"/>
              <a:buNone/>
              <a:defRPr/>
            </a:lvl7pPr>
            <a:lvl8pPr lvl="7" algn="ctr">
              <a:lnSpc>
                <a:spcPct val="93000"/>
              </a:lnSpc>
              <a:spcBef>
                <a:spcPts val="0"/>
              </a:spcBef>
              <a:spcAft>
                <a:spcPts val="0"/>
              </a:spcAft>
              <a:buSzPts val="300"/>
              <a:buNone/>
              <a:defRPr/>
            </a:lvl8pPr>
            <a:lvl9pPr lvl="8" algn="ctr">
              <a:lnSpc>
                <a:spcPct val="93000"/>
              </a:lnSpc>
              <a:spcBef>
                <a:spcPts val="0"/>
              </a:spcBef>
              <a:spcAft>
                <a:spcPts val="0"/>
              </a:spcAft>
              <a:buSzPts val="300"/>
              <a:buNone/>
              <a:defRPr/>
            </a:lvl9pPr>
          </a:lstStyle>
          <a:p/>
        </p:txBody>
      </p:sp>
      <p:sp>
        <p:nvSpPr>
          <p:cNvPr id="37" name="Google Shape;37;p9"/>
          <p:cNvSpPr txBox="1"/>
          <p:nvPr>
            <p:ph idx="1" type="body"/>
          </p:nvPr>
        </p:nvSpPr>
        <p:spPr>
          <a:xfrm>
            <a:off x="3575263" y="273062"/>
            <a:ext cx="5111400" cy="5853000"/>
          </a:xfrm>
          <a:prstGeom prst="rect">
            <a:avLst/>
          </a:prstGeom>
          <a:noFill/>
          <a:ln>
            <a:noFill/>
          </a:ln>
        </p:spPr>
        <p:txBody>
          <a:bodyPr anchorCtr="0" anchor="t" bIns="0" lIns="0" spcFirstLastPara="1" rIns="0" wrap="square" tIns="6775">
            <a:noAutofit/>
          </a:bodyPr>
          <a:lstStyle>
            <a:lvl1pPr indent="-279400" lvl="0" marL="457200" algn="l">
              <a:lnSpc>
                <a:spcPct val="93000"/>
              </a:lnSpc>
              <a:spcBef>
                <a:spcPts val="0"/>
              </a:spcBef>
              <a:spcAft>
                <a:spcPts val="0"/>
              </a:spcAft>
              <a:buSzPts val="800"/>
              <a:buChar char="•"/>
              <a:defRPr sz="800"/>
            </a:lvl1pPr>
            <a:lvl2pPr indent="-273050" lvl="1" marL="914400" algn="l">
              <a:lnSpc>
                <a:spcPct val="93000"/>
              </a:lnSpc>
              <a:spcBef>
                <a:spcPts val="300"/>
              </a:spcBef>
              <a:spcAft>
                <a:spcPts val="0"/>
              </a:spcAft>
              <a:buSzPts val="700"/>
              <a:buChar char="–"/>
              <a:defRPr sz="700"/>
            </a:lvl2pPr>
            <a:lvl3pPr indent="-266700" lvl="2" marL="1371600" algn="l">
              <a:lnSpc>
                <a:spcPct val="93000"/>
              </a:lnSpc>
              <a:spcBef>
                <a:spcPts val="300"/>
              </a:spcBef>
              <a:spcAft>
                <a:spcPts val="0"/>
              </a:spcAft>
              <a:buSzPts val="600"/>
              <a:buChar char="•"/>
              <a:defRPr sz="600"/>
            </a:lvl3pPr>
            <a:lvl4pPr indent="-260350" lvl="3" marL="1828800" algn="l">
              <a:lnSpc>
                <a:spcPct val="93000"/>
              </a:lnSpc>
              <a:spcBef>
                <a:spcPts val="200"/>
              </a:spcBef>
              <a:spcAft>
                <a:spcPts val="0"/>
              </a:spcAft>
              <a:buSzPts val="500"/>
              <a:buChar char="–"/>
              <a:defRPr sz="500"/>
            </a:lvl4pPr>
            <a:lvl5pPr indent="-260350" lvl="4" marL="2286000" algn="l">
              <a:lnSpc>
                <a:spcPct val="93000"/>
              </a:lnSpc>
              <a:spcBef>
                <a:spcPts val="100"/>
              </a:spcBef>
              <a:spcAft>
                <a:spcPts val="0"/>
              </a:spcAft>
              <a:buSzPts val="500"/>
              <a:buChar char="»"/>
              <a:defRPr sz="500"/>
            </a:lvl5pPr>
            <a:lvl6pPr indent="-228600" lvl="5" marL="2743200" algn="l">
              <a:lnSpc>
                <a:spcPct val="93000"/>
              </a:lnSpc>
              <a:spcBef>
                <a:spcPts val="100"/>
              </a:spcBef>
              <a:spcAft>
                <a:spcPts val="0"/>
              </a:spcAft>
              <a:buSzPts val="300"/>
              <a:buNone/>
              <a:defRPr sz="500"/>
            </a:lvl6pPr>
            <a:lvl7pPr indent="-228600" lvl="6" marL="3200400" algn="l">
              <a:lnSpc>
                <a:spcPct val="93000"/>
              </a:lnSpc>
              <a:spcBef>
                <a:spcPts val="100"/>
              </a:spcBef>
              <a:spcAft>
                <a:spcPts val="0"/>
              </a:spcAft>
              <a:buSzPts val="300"/>
              <a:buNone/>
              <a:defRPr sz="500"/>
            </a:lvl7pPr>
            <a:lvl8pPr indent="-228600" lvl="7" marL="3657600" algn="l">
              <a:lnSpc>
                <a:spcPct val="93000"/>
              </a:lnSpc>
              <a:spcBef>
                <a:spcPts val="100"/>
              </a:spcBef>
              <a:spcAft>
                <a:spcPts val="0"/>
              </a:spcAft>
              <a:buSzPts val="300"/>
              <a:buNone/>
              <a:defRPr sz="500"/>
            </a:lvl8pPr>
            <a:lvl9pPr indent="-228600" lvl="8" marL="4114800" algn="l">
              <a:lnSpc>
                <a:spcPct val="93000"/>
              </a:lnSpc>
              <a:spcBef>
                <a:spcPts val="100"/>
              </a:spcBef>
              <a:spcAft>
                <a:spcPts val="100"/>
              </a:spcAft>
              <a:buSzPts val="300"/>
              <a:buNone/>
              <a:defRPr sz="500"/>
            </a:lvl9pPr>
          </a:lstStyle>
          <a:p/>
        </p:txBody>
      </p:sp>
      <p:sp>
        <p:nvSpPr>
          <p:cNvPr id="38" name="Google Shape;38;p9"/>
          <p:cNvSpPr txBox="1"/>
          <p:nvPr>
            <p:ph idx="2" type="body"/>
          </p:nvPr>
        </p:nvSpPr>
        <p:spPr>
          <a:xfrm>
            <a:off x="457379" y="1435163"/>
            <a:ext cx="3008100" cy="4691100"/>
          </a:xfrm>
          <a:prstGeom prst="rect">
            <a:avLst/>
          </a:prstGeom>
          <a:noFill/>
          <a:ln>
            <a:noFill/>
          </a:ln>
        </p:spPr>
        <p:txBody>
          <a:bodyPr anchorCtr="0" anchor="t" bIns="0" lIns="0" spcFirstLastPara="1" rIns="0" wrap="square" tIns="6775">
            <a:noAutofit/>
          </a:bodyPr>
          <a:lstStyle>
            <a:lvl1pPr indent="-228600" lvl="0" marL="457200" algn="l">
              <a:lnSpc>
                <a:spcPct val="93000"/>
              </a:lnSpc>
              <a:spcBef>
                <a:spcPts val="0"/>
              </a:spcBef>
              <a:spcAft>
                <a:spcPts val="0"/>
              </a:spcAft>
              <a:buSzPts val="300"/>
              <a:buNone/>
              <a:defRPr sz="300"/>
            </a:lvl1pPr>
            <a:lvl2pPr indent="-228600" lvl="1" marL="914400" algn="l">
              <a:lnSpc>
                <a:spcPct val="93000"/>
              </a:lnSpc>
              <a:spcBef>
                <a:spcPts val="300"/>
              </a:spcBef>
              <a:spcAft>
                <a:spcPts val="0"/>
              </a:spcAft>
              <a:buSzPts val="300"/>
              <a:buNone/>
              <a:defRPr sz="300"/>
            </a:lvl2pPr>
            <a:lvl3pPr indent="-228600" lvl="2" marL="1371600" algn="l">
              <a:lnSpc>
                <a:spcPct val="93000"/>
              </a:lnSpc>
              <a:spcBef>
                <a:spcPts val="300"/>
              </a:spcBef>
              <a:spcAft>
                <a:spcPts val="0"/>
              </a:spcAft>
              <a:buSzPts val="200"/>
              <a:buNone/>
              <a:defRPr sz="200"/>
            </a:lvl3pPr>
            <a:lvl4pPr indent="-228600" lvl="3" marL="1828800" algn="l">
              <a:lnSpc>
                <a:spcPct val="93000"/>
              </a:lnSpc>
              <a:spcBef>
                <a:spcPts val="200"/>
              </a:spcBef>
              <a:spcAft>
                <a:spcPts val="0"/>
              </a:spcAft>
              <a:buSzPts val="200"/>
              <a:buNone/>
              <a:defRPr sz="200"/>
            </a:lvl4pPr>
            <a:lvl5pPr indent="-228600" lvl="4" marL="2286000" algn="l">
              <a:lnSpc>
                <a:spcPct val="93000"/>
              </a:lnSpc>
              <a:spcBef>
                <a:spcPts val="100"/>
              </a:spcBef>
              <a:spcAft>
                <a:spcPts val="0"/>
              </a:spcAft>
              <a:buSzPts val="200"/>
              <a:buNone/>
              <a:defRPr sz="200"/>
            </a:lvl5pPr>
            <a:lvl6pPr indent="-228600" lvl="5" marL="2743200" algn="l">
              <a:lnSpc>
                <a:spcPct val="93000"/>
              </a:lnSpc>
              <a:spcBef>
                <a:spcPts val="100"/>
              </a:spcBef>
              <a:spcAft>
                <a:spcPts val="0"/>
              </a:spcAft>
              <a:buSzPts val="200"/>
              <a:buNone/>
              <a:defRPr sz="200"/>
            </a:lvl6pPr>
            <a:lvl7pPr indent="-228600" lvl="6" marL="3200400" algn="l">
              <a:lnSpc>
                <a:spcPct val="93000"/>
              </a:lnSpc>
              <a:spcBef>
                <a:spcPts val="100"/>
              </a:spcBef>
              <a:spcAft>
                <a:spcPts val="0"/>
              </a:spcAft>
              <a:buSzPts val="200"/>
              <a:buNone/>
              <a:defRPr sz="200"/>
            </a:lvl7pPr>
            <a:lvl8pPr indent="-228600" lvl="7" marL="3657600" algn="l">
              <a:lnSpc>
                <a:spcPct val="93000"/>
              </a:lnSpc>
              <a:spcBef>
                <a:spcPts val="100"/>
              </a:spcBef>
              <a:spcAft>
                <a:spcPts val="0"/>
              </a:spcAft>
              <a:buSzPts val="200"/>
              <a:buNone/>
              <a:defRPr sz="200"/>
            </a:lvl8pPr>
            <a:lvl9pPr indent="-228600" lvl="8" marL="4114800" algn="l">
              <a:lnSpc>
                <a:spcPct val="93000"/>
              </a:lnSpc>
              <a:spcBef>
                <a:spcPts val="100"/>
              </a:spcBef>
              <a:spcAft>
                <a:spcPts val="100"/>
              </a:spcAft>
              <a:buSzPts val="200"/>
              <a:buNone/>
              <a:defRPr sz="2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39" name="Shape 39"/>
        <p:cNvGrpSpPr/>
        <p:nvPr/>
      </p:nvGrpSpPr>
      <p:grpSpPr>
        <a:xfrm>
          <a:off x="0" y="0"/>
          <a:ext cx="0" cy="0"/>
          <a:chOff x="0" y="0"/>
          <a:chExt cx="0" cy="0"/>
        </a:xfrm>
      </p:grpSpPr>
      <p:sp>
        <p:nvSpPr>
          <p:cNvPr id="40" name="Google Shape;40;p10"/>
          <p:cNvSpPr txBox="1"/>
          <p:nvPr>
            <p:ph type="title"/>
          </p:nvPr>
        </p:nvSpPr>
        <p:spPr>
          <a:xfrm>
            <a:off x="1792335" y="4800509"/>
            <a:ext cx="5486400" cy="566700"/>
          </a:xfrm>
          <a:prstGeom prst="rect">
            <a:avLst/>
          </a:prstGeom>
          <a:noFill/>
          <a:ln>
            <a:noFill/>
          </a:ln>
        </p:spPr>
        <p:txBody>
          <a:bodyPr anchorCtr="0" anchor="b" bIns="0" lIns="0" spcFirstLastPara="1" rIns="0" wrap="square" tIns="0">
            <a:noAutofit/>
          </a:bodyPr>
          <a:lstStyle>
            <a:lvl1pPr lvl="0" algn="l">
              <a:lnSpc>
                <a:spcPct val="93000"/>
              </a:lnSpc>
              <a:spcBef>
                <a:spcPts val="0"/>
              </a:spcBef>
              <a:spcAft>
                <a:spcPts val="0"/>
              </a:spcAft>
              <a:buSzPts val="300"/>
              <a:buNone/>
              <a:defRPr b="1" sz="500"/>
            </a:lvl1pPr>
            <a:lvl2pPr lvl="1" algn="ctr">
              <a:lnSpc>
                <a:spcPct val="93000"/>
              </a:lnSpc>
              <a:spcBef>
                <a:spcPts val="0"/>
              </a:spcBef>
              <a:spcAft>
                <a:spcPts val="0"/>
              </a:spcAft>
              <a:buSzPts val="300"/>
              <a:buNone/>
              <a:defRPr/>
            </a:lvl2pPr>
            <a:lvl3pPr lvl="2" algn="ctr">
              <a:lnSpc>
                <a:spcPct val="93000"/>
              </a:lnSpc>
              <a:spcBef>
                <a:spcPts val="0"/>
              </a:spcBef>
              <a:spcAft>
                <a:spcPts val="0"/>
              </a:spcAft>
              <a:buSzPts val="300"/>
              <a:buNone/>
              <a:defRPr/>
            </a:lvl3pPr>
            <a:lvl4pPr lvl="3" algn="ctr">
              <a:lnSpc>
                <a:spcPct val="93000"/>
              </a:lnSpc>
              <a:spcBef>
                <a:spcPts val="0"/>
              </a:spcBef>
              <a:spcAft>
                <a:spcPts val="0"/>
              </a:spcAft>
              <a:buSzPts val="300"/>
              <a:buNone/>
              <a:defRPr/>
            </a:lvl4pPr>
            <a:lvl5pPr lvl="4" algn="ctr">
              <a:lnSpc>
                <a:spcPct val="93000"/>
              </a:lnSpc>
              <a:spcBef>
                <a:spcPts val="0"/>
              </a:spcBef>
              <a:spcAft>
                <a:spcPts val="0"/>
              </a:spcAft>
              <a:buSzPts val="300"/>
              <a:buNone/>
              <a:defRPr/>
            </a:lvl5pPr>
            <a:lvl6pPr lvl="5" algn="ctr">
              <a:lnSpc>
                <a:spcPct val="93000"/>
              </a:lnSpc>
              <a:spcBef>
                <a:spcPts val="0"/>
              </a:spcBef>
              <a:spcAft>
                <a:spcPts val="0"/>
              </a:spcAft>
              <a:buSzPts val="300"/>
              <a:buNone/>
              <a:defRPr/>
            </a:lvl6pPr>
            <a:lvl7pPr lvl="6" algn="ctr">
              <a:lnSpc>
                <a:spcPct val="93000"/>
              </a:lnSpc>
              <a:spcBef>
                <a:spcPts val="0"/>
              </a:spcBef>
              <a:spcAft>
                <a:spcPts val="0"/>
              </a:spcAft>
              <a:buSzPts val="300"/>
              <a:buNone/>
              <a:defRPr/>
            </a:lvl7pPr>
            <a:lvl8pPr lvl="7" algn="ctr">
              <a:lnSpc>
                <a:spcPct val="93000"/>
              </a:lnSpc>
              <a:spcBef>
                <a:spcPts val="0"/>
              </a:spcBef>
              <a:spcAft>
                <a:spcPts val="0"/>
              </a:spcAft>
              <a:buSzPts val="300"/>
              <a:buNone/>
              <a:defRPr/>
            </a:lvl8pPr>
            <a:lvl9pPr lvl="8" algn="ctr">
              <a:lnSpc>
                <a:spcPct val="93000"/>
              </a:lnSpc>
              <a:spcBef>
                <a:spcPts val="0"/>
              </a:spcBef>
              <a:spcAft>
                <a:spcPts val="0"/>
              </a:spcAft>
              <a:buSzPts val="300"/>
              <a:buNone/>
              <a:defRPr/>
            </a:lvl9pPr>
          </a:lstStyle>
          <a:p/>
        </p:txBody>
      </p:sp>
      <p:sp>
        <p:nvSpPr>
          <p:cNvPr id="41" name="Google Shape;41;p10"/>
          <p:cNvSpPr/>
          <p:nvPr>
            <p:ph idx="2" type="pic"/>
          </p:nvPr>
        </p:nvSpPr>
        <p:spPr>
          <a:xfrm>
            <a:off x="1792335" y="612651"/>
            <a:ext cx="5486400" cy="4115100"/>
          </a:xfrm>
          <a:prstGeom prst="rect">
            <a:avLst/>
          </a:prstGeom>
          <a:noFill/>
          <a:ln>
            <a:noFill/>
          </a:ln>
        </p:spPr>
      </p:sp>
      <p:sp>
        <p:nvSpPr>
          <p:cNvPr id="42" name="Google Shape;42;p10"/>
          <p:cNvSpPr txBox="1"/>
          <p:nvPr>
            <p:ph idx="1" type="body"/>
          </p:nvPr>
        </p:nvSpPr>
        <p:spPr>
          <a:xfrm>
            <a:off x="1792335" y="5367196"/>
            <a:ext cx="5486400" cy="804900"/>
          </a:xfrm>
          <a:prstGeom prst="rect">
            <a:avLst/>
          </a:prstGeom>
          <a:noFill/>
          <a:ln>
            <a:noFill/>
          </a:ln>
        </p:spPr>
        <p:txBody>
          <a:bodyPr anchorCtr="0" anchor="t" bIns="0" lIns="0" spcFirstLastPara="1" rIns="0" wrap="square" tIns="6775">
            <a:noAutofit/>
          </a:bodyPr>
          <a:lstStyle>
            <a:lvl1pPr indent="-228600" lvl="0" marL="457200" algn="l">
              <a:lnSpc>
                <a:spcPct val="93000"/>
              </a:lnSpc>
              <a:spcBef>
                <a:spcPts val="0"/>
              </a:spcBef>
              <a:spcAft>
                <a:spcPts val="0"/>
              </a:spcAft>
              <a:buSzPts val="300"/>
              <a:buNone/>
              <a:defRPr sz="300"/>
            </a:lvl1pPr>
            <a:lvl2pPr indent="-228600" lvl="1" marL="914400" algn="l">
              <a:lnSpc>
                <a:spcPct val="93000"/>
              </a:lnSpc>
              <a:spcBef>
                <a:spcPts val="300"/>
              </a:spcBef>
              <a:spcAft>
                <a:spcPts val="0"/>
              </a:spcAft>
              <a:buSzPts val="300"/>
              <a:buNone/>
              <a:defRPr sz="300"/>
            </a:lvl2pPr>
            <a:lvl3pPr indent="-228600" lvl="2" marL="1371600" algn="l">
              <a:lnSpc>
                <a:spcPct val="93000"/>
              </a:lnSpc>
              <a:spcBef>
                <a:spcPts val="300"/>
              </a:spcBef>
              <a:spcAft>
                <a:spcPts val="0"/>
              </a:spcAft>
              <a:buSzPts val="200"/>
              <a:buNone/>
              <a:defRPr sz="200"/>
            </a:lvl3pPr>
            <a:lvl4pPr indent="-228600" lvl="3" marL="1828800" algn="l">
              <a:lnSpc>
                <a:spcPct val="93000"/>
              </a:lnSpc>
              <a:spcBef>
                <a:spcPts val="200"/>
              </a:spcBef>
              <a:spcAft>
                <a:spcPts val="0"/>
              </a:spcAft>
              <a:buSzPts val="200"/>
              <a:buNone/>
              <a:defRPr sz="200"/>
            </a:lvl4pPr>
            <a:lvl5pPr indent="-228600" lvl="4" marL="2286000" algn="l">
              <a:lnSpc>
                <a:spcPct val="93000"/>
              </a:lnSpc>
              <a:spcBef>
                <a:spcPts val="100"/>
              </a:spcBef>
              <a:spcAft>
                <a:spcPts val="0"/>
              </a:spcAft>
              <a:buSzPts val="200"/>
              <a:buNone/>
              <a:defRPr sz="200"/>
            </a:lvl5pPr>
            <a:lvl6pPr indent="-228600" lvl="5" marL="2743200" algn="l">
              <a:lnSpc>
                <a:spcPct val="93000"/>
              </a:lnSpc>
              <a:spcBef>
                <a:spcPts val="100"/>
              </a:spcBef>
              <a:spcAft>
                <a:spcPts val="0"/>
              </a:spcAft>
              <a:buSzPts val="200"/>
              <a:buNone/>
              <a:defRPr sz="200"/>
            </a:lvl6pPr>
            <a:lvl7pPr indent="-228600" lvl="6" marL="3200400" algn="l">
              <a:lnSpc>
                <a:spcPct val="93000"/>
              </a:lnSpc>
              <a:spcBef>
                <a:spcPts val="100"/>
              </a:spcBef>
              <a:spcAft>
                <a:spcPts val="0"/>
              </a:spcAft>
              <a:buSzPts val="200"/>
              <a:buNone/>
              <a:defRPr sz="200"/>
            </a:lvl7pPr>
            <a:lvl8pPr indent="-228600" lvl="7" marL="3657600" algn="l">
              <a:lnSpc>
                <a:spcPct val="93000"/>
              </a:lnSpc>
              <a:spcBef>
                <a:spcPts val="100"/>
              </a:spcBef>
              <a:spcAft>
                <a:spcPts val="0"/>
              </a:spcAft>
              <a:buSzPts val="200"/>
              <a:buNone/>
              <a:defRPr sz="200"/>
            </a:lvl8pPr>
            <a:lvl9pPr indent="-228600" lvl="8" marL="4114800" algn="l">
              <a:lnSpc>
                <a:spcPct val="93000"/>
              </a:lnSpc>
              <a:spcBef>
                <a:spcPts val="100"/>
              </a:spcBef>
              <a:spcAft>
                <a:spcPts val="100"/>
              </a:spcAft>
              <a:buSzPts val="200"/>
              <a:buNone/>
              <a:defRPr sz="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 name="Shape 10"/>
        <p:cNvGrpSpPr/>
        <p:nvPr/>
      </p:nvGrpSpPr>
      <p:grpSpPr>
        <a:xfrm>
          <a:off x="0" y="0"/>
          <a:ext cx="0" cy="0"/>
          <a:chOff x="0" y="0"/>
          <a:chExt cx="0" cy="0"/>
        </a:xfrm>
      </p:grpSpPr>
      <p:sp>
        <p:nvSpPr>
          <p:cNvPr id="11" name="Google Shape;11;p1"/>
          <p:cNvSpPr txBox="1"/>
          <p:nvPr>
            <p:ph type="title"/>
          </p:nvPr>
        </p:nvSpPr>
        <p:spPr>
          <a:xfrm>
            <a:off x="685845" y="2130778"/>
            <a:ext cx="7771500" cy="1469400"/>
          </a:xfrm>
          <a:prstGeom prst="rect">
            <a:avLst/>
          </a:prstGeom>
          <a:noFill/>
          <a:ln>
            <a:noFill/>
          </a:ln>
        </p:spPr>
        <p:txBody>
          <a:bodyPr anchorCtr="0" anchor="ctr" bIns="0" lIns="0" spcFirstLastPara="1" rIns="0" wrap="square" tIns="0">
            <a:noAutofit/>
          </a:bodyPr>
          <a:lstStyle>
            <a:lvl1pPr lvl="0" marR="0" rtl="0" algn="ctr">
              <a:lnSpc>
                <a:spcPct val="93000"/>
              </a:lnSpc>
              <a:spcBef>
                <a:spcPts val="0"/>
              </a:spcBef>
              <a:spcAft>
                <a:spcPts val="0"/>
              </a:spcAft>
              <a:buSzPts val="300"/>
              <a:buNone/>
              <a:defRPr b="0" i="0" sz="1100" u="none" cap="none" strike="noStrike">
                <a:solidFill>
                  <a:srgbClr val="000000"/>
                </a:solidFill>
                <a:latin typeface="Arial"/>
                <a:ea typeface="Arial"/>
                <a:cs typeface="Arial"/>
                <a:sym typeface="Arial"/>
              </a:defRPr>
            </a:lvl1pPr>
            <a:lvl2pPr lvl="1" marR="0" rtl="0" algn="ctr">
              <a:lnSpc>
                <a:spcPct val="93000"/>
              </a:lnSpc>
              <a:spcBef>
                <a:spcPts val="0"/>
              </a:spcBef>
              <a:spcAft>
                <a:spcPts val="0"/>
              </a:spcAft>
              <a:buSzPts val="300"/>
              <a:buNone/>
              <a:defRPr b="0" i="0" sz="1100" u="none" cap="none" strike="noStrike">
                <a:solidFill>
                  <a:srgbClr val="000000"/>
                </a:solidFill>
                <a:latin typeface="Arial"/>
                <a:ea typeface="Arial"/>
                <a:cs typeface="Arial"/>
                <a:sym typeface="Arial"/>
              </a:defRPr>
            </a:lvl2pPr>
            <a:lvl3pPr lvl="2" marR="0" rtl="0" algn="ctr">
              <a:lnSpc>
                <a:spcPct val="93000"/>
              </a:lnSpc>
              <a:spcBef>
                <a:spcPts val="0"/>
              </a:spcBef>
              <a:spcAft>
                <a:spcPts val="0"/>
              </a:spcAft>
              <a:buSzPts val="300"/>
              <a:buNone/>
              <a:defRPr b="0" i="0" sz="1100" u="none" cap="none" strike="noStrike">
                <a:solidFill>
                  <a:srgbClr val="000000"/>
                </a:solidFill>
                <a:latin typeface="Arial"/>
                <a:ea typeface="Arial"/>
                <a:cs typeface="Arial"/>
                <a:sym typeface="Arial"/>
              </a:defRPr>
            </a:lvl3pPr>
            <a:lvl4pPr lvl="3" marR="0" rtl="0" algn="ctr">
              <a:lnSpc>
                <a:spcPct val="93000"/>
              </a:lnSpc>
              <a:spcBef>
                <a:spcPts val="0"/>
              </a:spcBef>
              <a:spcAft>
                <a:spcPts val="0"/>
              </a:spcAft>
              <a:buSzPts val="300"/>
              <a:buNone/>
              <a:defRPr b="0" i="0" sz="1100" u="none" cap="none" strike="noStrike">
                <a:solidFill>
                  <a:srgbClr val="000000"/>
                </a:solidFill>
                <a:latin typeface="Arial"/>
                <a:ea typeface="Arial"/>
                <a:cs typeface="Arial"/>
                <a:sym typeface="Arial"/>
              </a:defRPr>
            </a:lvl4pPr>
            <a:lvl5pPr lvl="4" marR="0" rtl="0" algn="ctr">
              <a:lnSpc>
                <a:spcPct val="93000"/>
              </a:lnSpc>
              <a:spcBef>
                <a:spcPts val="0"/>
              </a:spcBef>
              <a:spcAft>
                <a:spcPts val="0"/>
              </a:spcAft>
              <a:buSzPts val="300"/>
              <a:buNone/>
              <a:defRPr b="0" i="0" sz="1100" u="none" cap="none" strike="noStrike">
                <a:solidFill>
                  <a:srgbClr val="000000"/>
                </a:solidFill>
                <a:latin typeface="Arial"/>
                <a:ea typeface="Arial"/>
                <a:cs typeface="Arial"/>
                <a:sym typeface="Arial"/>
              </a:defRPr>
            </a:lvl5pPr>
            <a:lvl6pPr lvl="5" marR="0" rtl="0" algn="ctr">
              <a:lnSpc>
                <a:spcPct val="93000"/>
              </a:lnSpc>
              <a:spcBef>
                <a:spcPts val="0"/>
              </a:spcBef>
              <a:spcAft>
                <a:spcPts val="0"/>
              </a:spcAft>
              <a:buSzPts val="300"/>
              <a:buNone/>
              <a:defRPr b="0" i="0" sz="1100" u="none" cap="none" strike="noStrike">
                <a:solidFill>
                  <a:srgbClr val="000000"/>
                </a:solidFill>
                <a:latin typeface="Arial"/>
                <a:ea typeface="Arial"/>
                <a:cs typeface="Arial"/>
                <a:sym typeface="Arial"/>
              </a:defRPr>
            </a:lvl6pPr>
            <a:lvl7pPr lvl="6" marR="0" rtl="0" algn="ctr">
              <a:lnSpc>
                <a:spcPct val="93000"/>
              </a:lnSpc>
              <a:spcBef>
                <a:spcPts val="0"/>
              </a:spcBef>
              <a:spcAft>
                <a:spcPts val="0"/>
              </a:spcAft>
              <a:buSzPts val="300"/>
              <a:buNone/>
              <a:defRPr b="0" i="0" sz="1100" u="none" cap="none" strike="noStrike">
                <a:solidFill>
                  <a:srgbClr val="000000"/>
                </a:solidFill>
                <a:latin typeface="Arial"/>
                <a:ea typeface="Arial"/>
                <a:cs typeface="Arial"/>
                <a:sym typeface="Arial"/>
              </a:defRPr>
            </a:lvl7pPr>
            <a:lvl8pPr lvl="7" marR="0" rtl="0" algn="ctr">
              <a:lnSpc>
                <a:spcPct val="93000"/>
              </a:lnSpc>
              <a:spcBef>
                <a:spcPts val="0"/>
              </a:spcBef>
              <a:spcAft>
                <a:spcPts val="0"/>
              </a:spcAft>
              <a:buSzPts val="300"/>
              <a:buNone/>
              <a:defRPr b="0" i="0" sz="1100" u="none" cap="none" strike="noStrike">
                <a:solidFill>
                  <a:srgbClr val="000000"/>
                </a:solidFill>
                <a:latin typeface="Arial"/>
                <a:ea typeface="Arial"/>
                <a:cs typeface="Arial"/>
                <a:sym typeface="Arial"/>
              </a:defRPr>
            </a:lvl8pPr>
            <a:lvl9pPr lvl="8" marR="0" rtl="0" algn="ctr">
              <a:lnSpc>
                <a:spcPct val="93000"/>
              </a:lnSpc>
              <a:spcBef>
                <a:spcPts val="0"/>
              </a:spcBef>
              <a:spcAft>
                <a:spcPts val="0"/>
              </a:spcAft>
              <a:buSzPts val="300"/>
              <a:buNone/>
              <a:defRPr b="0" i="0" sz="1100" u="none" cap="none" strike="noStrike">
                <a:solidFill>
                  <a:srgbClr val="000000"/>
                </a:solidFill>
                <a:latin typeface="Arial"/>
                <a:ea typeface="Arial"/>
                <a:cs typeface="Arial"/>
                <a:sym typeface="Arial"/>
              </a:defRPr>
            </a:lvl9pPr>
          </a:lstStyle>
          <a:p/>
        </p:txBody>
      </p:sp>
      <p:sp>
        <p:nvSpPr>
          <p:cNvPr id="12" name="Google Shape;12;p1"/>
          <p:cNvSpPr txBox="1"/>
          <p:nvPr>
            <p:ph idx="1" type="body"/>
          </p:nvPr>
        </p:nvSpPr>
        <p:spPr>
          <a:xfrm>
            <a:off x="456931" y="1604887"/>
            <a:ext cx="8045700" cy="3977100"/>
          </a:xfrm>
          <a:prstGeom prst="rect">
            <a:avLst/>
          </a:prstGeom>
          <a:noFill/>
          <a:ln>
            <a:noFill/>
          </a:ln>
        </p:spPr>
        <p:txBody>
          <a:bodyPr anchorCtr="0" anchor="t" bIns="0" lIns="0" spcFirstLastPara="1" rIns="0" wrap="square" tIns="6775">
            <a:noAutofit/>
          </a:bodyPr>
          <a:lstStyle>
            <a:lvl1pPr indent="-279400" lvl="0" marL="457200" marR="0" rtl="0" algn="l">
              <a:lnSpc>
                <a:spcPct val="93000"/>
              </a:lnSpc>
              <a:spcBef>
                <a:spcPts val="0"/>
              </a:spcBef>
              <a:spcAft>
                <a:spcPts val="0"/>
              </a:spcAft>
              <a:buClr>
                <a:srgbClr val="000000"/>
              </a:buClr>
              <a:buSzPts val="800"/>
              <a:buFont typeface="Times New Roman"/>
              <a:buChar char="•"/>
              <a:defRPr b="0" i="0" sz="800" u="none" cap="none" strike="noStrike">
                <a:solidFill>
                  <a:srgbClr val="000000"/>
                </a:solidFill>
                <a:latin typeface="Arial"/>
                <a:ea typeface="Arial"/>
                <a:cs typeface="Arial"/>
                <a:sym typeface="Arial"/>
              </a:defRPr>
            </a:lvl1pPr>
            <a:lvl2pPr indent="-273050" lvl="1" marL="914400" marR="0" rtl="0" algn="l">
              <a:lnSpc>
                <a:spcPct val="93000"/>
              </a:lnSpc>
              <a:spcBef>
                <a:spcPts val="300"/>
              </a:spcBef>
              <a:spcAft>
                <a:spcPts val="0"/>
              </a:spcAft>
              <a:buClr>
                <a:srgbClr val="000000"/>
              </a:buClr>
              <a:buSzPts val="700"/>
              <a:buFont typeface="Times New Roman"/>
              <a:buChar char="–"/>
              <a:defRPr b="0" i="0" sz="700" u="none" cap="none" strike="noStrike">
                <a:solidFill>
                  <a:srgbClr val="000000"/>
                </a:solidFill>
                <a:latin typeface="Arial"/>
                <a:ea typeface="Arial"/>
                <a:cs typeface="Arial"/>
                <a:sym typeface="Arial"/>
              </a:defRPr>
            </a:lvl2pPr>
            <a:lvl3pPr indent="-266700" lvl="2" marL="1371600" marR="0" rtl="0" algn="l">
              <a:lnSpc>
                <a:spcPct val="93000"/>
              </a:lnSpc>
              <a:spcBef>
                <a:spcPts val="300"/>
              </a:spcBef>
              <a:spcAft>
                <a:spcPts val="0"/>
              </a:spcAft>
              <a:buClr>
                <a:srgbClr val="000000"/>
              </a:buClr>
              <a:buSzPts val="600"/>
              <a:buFont typeface="Times New Roman"/>
              <a:buChar char="•"/>
              <a:defRPr b="0" i="0" sz="600" u="none" cap="none" strike="noStrike">
                <a:solidFill>
                  <a:srgbClr val="000000"/>
                </a:solidFill>
                <a:latin typeface="Arial"/>
                <a:ea typeface="Arial"/>
                <a:cs typeface="Arial"/>
                <a:sym typeface="Arial"/>
              </a:defRPr>
            </a:lvl3pPr>
            <a:lvl4pPr indent="-260350" lvl="3" marL="1828800" marR="0" rtl="0" algn="l">
              <a:lnSpc>
                <a:spcPct val="93000"/>
              </a:lnSpc>
              <a:spcBef>
                <a:spcPts val="200"/>
              </a:spcBef>
              <a:spcAft>
                <a:spcPts val="0"/>
              </a:spcAft>
              <a:buClr>
                <a:srgbClr val="000000"/>
              </a:buClr>
              <a:buSzPts val="500"/>
              <a:buFont typeface="Times New Roman"/>
              <a:buChar char="–"/>
              <a:defRPr b="0" i="0" sz="500" u="none" cap="none" strike="noStrike">
                <a:solidFill>
                  <a:srgbClr val="000000"/>
                </a:solidFill>
                <a:latin typeface="Arial"/>
                <a:ea typeface="Arial"/>
                <a:cs typeface="Arial"/>
                <a:sym typeface="Arial"/>
              </a:defRPr>
            </a:lvl4pPr>
            <a:lvl5pPr indent="-260350" lvl="4" marL="2286000" marR="0" rtl="0" algn="l">
              <a:lnSpc>
                <a:spcPct val="93000"/>
              </a:lnSpc>
              <a:spcBef>
                <a:spcPts val="100"/>
              </a:spcBef>
              <a:spcAft>
                <a:spcPts val="0"/>
              </a:spcAft>
              <a:buClr>
                <a:srgbClr val="000000"/>
              </a:buClr>
              <a:buSzPts val="500"/>
              <a:buFont typeface="Times New Roman"/>
              <a:buChar char="»"/>
              <a:defRPr b="0" i="0" sz="500" u="none" cap="none" strike="noStrike">
                <a:solidFill>
                  <a:srgbClr val="000000"/>
                </a:solidFill>
                <a:latin typeface="Arial"/>
                <a:ea typeface="Arial"/>
                <a:cs typeface="Arial"/>
                <a:sym typeface="Arial"/>
              </a:defRPr>
            </a:lvl5pPr>
            <a:lvl6pPr indent="-228600" lvl="5" marL="2743200" marR="0" rtl="0" algn="l">
              <a:lnSpc>
                <a:spcPct val="93000"/>
              </a:lnSpc>
              <a:spcBef>
                <a:spcPts val="100"/>
              </a:spcBef>
              <a:spcAft>
                <a:spcPts val="0"/>
              </a:spcAft>
              <a:buSzPts val="300"/>
              <a:buNone/>
              <a:defRPr b="0" i="0" sz="500" u="none" cap="none" strike="noStrike">
                <a:solidFill>
                  <a:srgbClr val="000000"/>
                </a:solidFill>
                <a:latin typeface="Arial"/>
                <a:ea typeface="Arial"/>
                <a:cs typeface="Arial"/>
                <a:sym typeface="Arial"/>
              </a:defRPr>
            </a:lvl6pPr>
            <a:lvl7pPr indent="-228600" lvl="6" marL="3200400" marR="0" rtl="0" algn="l">
              <a:lnSpc>
                <a:spcPct val="93000"/>
              </a:lnSpc>
              <a:spcBef>
                <a:spcPts val="100"/>
              </a:spcBef>
              <a:spcAft>
                <a:spcPts val="0"/>
              </a:spcAft>
              <a:buSzPts val="300"/>
              <a:buNone/>
              <a:defRPr b="0" i="0" sz="500" u="none" cap="none" strike="noStrike">
                <a:solidFill>
                  <a:srgbClr val="000000"/>
                </a:solidFill>
                <a:latin typeface="Arial"/>
                <a:ea typeface="Arial"/>
                <a:cs typeface="Arial"/>
                <a:sym typeface="Arial"/>
              </a:defRPr>
            </a:lvl7pPr>
            <a:lvl8pPr indent="-228600" lvl="7" marL="3657600" marR="0" rtl="0" algn="l">
              <a:lnSpc>
                <a:spcPct val="93000"/>
              </a:lnSpc>
              <a:spcBef>
                <a:spcPts val="100"/>
              </a:spcBef>
              <a:spcAft>
                <a:spcPts val="0"/>
              </a:spcAft>
              <a:buSzPts val="300"/>
              <a:buNone/>
              <a:defRPr b="0" i="0" sz="500" u="none" cap="none" strike="noStrike">
                <a:solidFill>
                  <a:srgbClr val="000000"/>
                </a:solidFill>
                <a:latin typeface="Arial"/>
                <a:ea typeface="Arial"/>
                <a:cs typeface="Arial"/>
                <a:sym typeface="Arial"/>
              </a:defRPr>
            </a:lvl8pPr>
            <a:lvl9pPr indent="-228600" lvl="8" marL="4114800" marR="0" rtl="0" algn="l">
              <a:lnSpc>
                <a:spcPct val="93000"/>
              </a:lnSpc>
              <a:spcBef>
                <a:spcPts val="100"/>
              </a:spcBef>
              <a:spcAft>
                <a:spcPts val="100"/>
              </a:spcAft>
              <a:buSzPts val="300"/>
              <a:buNone/>
              <a:defRPr b="0" i="0" sz="5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pic>
        <p:nvPicPr>
          <p:cNvPr id="56" name="Google Shape;56;p13"/>
          <p:cNvPicPr preferRelativeResize="0"/>
          <p:nvPr/>
        </p:nvPicPr>
        <p:blipFill rotWithShape="1">
          <a:blip r:embed="rId3">
            <a:alphaModFix/>
          </a:blip>
          <a:srcRect b="0" l="0" r="0" t="0"/>
          <a:stretch/>
        </p:blipFill>
        <p:spPr>
          <a:xfrm>
            <a:off x="75" y="6022853"/>
            <a:ext cx="9163147" cy="873900"/>
          </a:xfrm>
          <a:prstGeom prst="rect">
            <a:avLst/>
          </a:prstGeom>
          <a:noFill/>
          <a:ln>
            <a:noFill/>
          </a:ln>
        </p:spPr>
      </p:pic>
      <p:sp>
        <p:nvSpPr>
          <p:cNvPr id="57" name="Google Shape;57;p13"/>
          <p:cNvSpPr/>
          <p:nvPr/>
        </p:nvSpPr>
        <p:spPr>
          <a:xfrm>
            <a:off x="0" y="0"/>
            <a:ext cx="9153696" cy="95615"/>
          </a:xfrm>
          <a:custGeom>
            <a:rect b="b" l="l" r="r" t="t"/>
            <a:pathLst>
              <a:path extrusionOk="0" h="503238" w="32402463">
                <a:moveTo>
                  <a:pt x="0" y="0"/>
                </a:moveTo>
                <a:lnTo>
                  <a:pt x="24474" y="0"/>
                </a:lnTo>
                <a:lnTo>
                  <a:pt x="24474" y="1399"/>
                </a:lnTo>
                <a:lnTo>
                  <a:pt x="0" y="1399"/>
                </a:lnTo>
                <a:close/>
              </a:path>
            </a:pathLst>
          </a:custGeom>
          <a:solidFill>
            <a:srgbClr val="7F7F7F"/>
          </a:solidFill>
          <a:ln>
            <a:noFill/>
          </a:ln>
        </p:spPr>
        <p:txBody>
          <a:bodyPr anchorCtr="0" anchor="ctr" bIns="11025" lIns="22025" spcFirstLastPara="1" rIns="22025" wrap="square" tIns="11025">
            <a:noAutofit/>
          </a:bodyPr>
          <a:lstStyle/>
          <a:p>
            <a:pPr indent="0" lvl="0" marL="0" marR="0" rtl="0" algn="l">
              <a:lnSpc>
                <a:spcPct val="93000"/>
              </a:lnSpc>
              <a:spcBef>
                <a:spcPts val="0"/>
              </a:spcBef>
              <a:spcAft>
                <a:spcPts val="0"/>
              </a:spcAft>
              <a:buNone/>
            </a:pPr>
            <a:r>
              <a:t/>
            </a:r>
            <a:endParaRPr sz="400">
              <a:solidFill>
                <a:schemeClr val="lt1"/>
              </a:solidFill>
              <a:latin typeface="Arial"/>
              <a:ea typeface="Arial"/>
              <a:cs typeface="Arial"/>
              <a:sym typeface="Arial"/>
            </a:endParaRPr>
          </a:p>
        </p:txBody>
      </p:sp>
      <p:sp>
        <p:nvSpPr>
          <p:cNvPr id="58" name="Google Shape;58;p13"/>
          <p:cNvSpPr/>
          <p:nvPr/>
        </p:nvSpPr>
        <p:spPr>
          <a:xfrm>
            <a:off x="0" y="1028851"/>
            <a:ext cx="9153696" cy="32274"/>
          </a:xfrm>
          <a:custGeom>
            <a:rect b="b" l="l" r="r" t="t"/>
            <a:pathLst>
              <a:path extrusionOk="0" h="169863" w="32402463">
                <a:moveTo>
                  <a:pt x="0" y="0"/>
                </a:moveTo>
                <a:lnTo>
                  <a:pt x="24474" y="0"/>
                </a:lnTo>
                <a:lnTo>
                  <a:pt x="24474" y="471"/>
                </a:lnTo>
                <a:lnTo>
                  <a:pt x="0" y="471"/>
                </a:lnTo>
                <a:close/>
              </a:path>
            </a:pathLst>
          </a:custGeom>
          <a:solidFill>
            <a:srgbClr val="92D050"/>
          </a:solidFill>
          <a:ln cap="flat" cmpd="sng" w="25550">
            <a:solidFill>
              <a:srgbClr val="92D050"/>
            </a:solidFill>
            <a:prstDash val="solid"/>
            <a:miter lim="800000"/>
            <a:headEnd len="sm" w="sm" type="none"/>
            <a:tailEnd len="sm" w="sm" type="none"/>
          </a:ln>
        </p:spPr>
        <p:txBody>
          <a:bodyPr anchorCtr="0" anchor="ctr" bIns="11025" lIns="22025" spcFirstLastPara="1" rIns="22025" wrap="square" tIns="11025">
            <a:noAutofit/>
          </a:bodyPr>
          <a:lstStyle/>
          <a:p>
            <a:pPr indent="0" lvl="0" marL="0" marR="0" rtl="0" algn="l">
              <a:lnSpc>
                <a:spcPct val="93000"/>
              </a:lnSpc>
              <a:spcBef>
                <a:spcPts val="0"/>
              </a:spcBef>
              <a:spcAft>
                <a:spcPts val="0"/>
              </a:spcAft>
              <a:buNone/>
            </a:pPr>
            <a:r>
              <a:t/>
            </a:r>
            <a:endParaRPr sz="400">
              <a:solidFill>
                <a:schemeClr val="lt1"/>
              </a:solidFill>
              <a:latin typeface="Arial"/>
              <a:ea typeface="Arial"/>
              <a:cs typeface="Arial"/>
              <a:sym typeface="Arial"/>
            </a:endParaRPr>
          </a:p>
        </p:txBody>
      </p:sp>
      <p:sp>
        <p:nvSpPr>
          <p:cNvPr id="59" name="Google Shape;59;p13"/>
          <p:cNvSpPr/>
          <p:nvPr/>
        </p:nvSpPr>
        <p:spPr>
          <a:xfrm>
            <a:off x="0" y="6487835"/>
            <a:ext cx="9138448" cy="369189"/>
          </a:xfrm>
          <a:custGeom>
            <a:rect b="b" l="l" r="r" t="t"/>
            <a:pathLst>
              <a:path extrusionOk="0" h="1943100" w="32348488">
                <a:moveTo>
                  <a:pt x="0" y="0"/>
                </a:moveTo>
                <a:lnTo>
                  <a:pt x="24324" y="0"/>
                </a:lnTo>
                <a:lnTo>
                  <a:pt x="24324" y="5400"/>
                </a:lnTo>
                <a:lnTo>
                  <a:pt x="0" y="5400"/>
                </a:lnTo>
                <a:close/>
              </a:path>
            </a:pathLst>
          </a:custGeom>
          <a:solidFill>
            <a:srgbClr val="92D050"/>
          </a:solidFill>
          <a:ln cap="flat" cmpd="sng" w="25550">
            <a:solidFill>
              <a:srgbClr val="92D050"/>
            </a:solidFill>
            <a:prstDash val="solid"/>
            <a:miter lim="800000"/>
            <a:headEnd len="sm" w="sm" type="none"/>
            <a:tailEnd len="sm" w="sm" type="none"/>
          </a:ln>
        </p:spPr>
        <p:txBody>
          <a:bodyPr anchorCtr="0" anchor="ctr" bIns="11025" lIns="22025" spcFirstLastPara="1" rIns="22025" wrap="square" tIns="11025">
            <a:noAutofit/>
          </a:bodyPr>
          <a:lstStyle/>
          <a:p>
            <a:pPr indent="0" lvl="0" marL="0" marR="0" rtl="0" algn="l">
              <a:lnSpc>
                <a:spcPct val="93000"/>
              </a:lnSpc>
              <a:spcBef>
                <a:spcPts val="0"/>
              </a:spcBef>
              <a:spcAft>
                <a:spcPts val="0"/>
              </a:spcAft>
              <a:buNone/>
            </a:pPr>
            <a:r>
              <a:t/>
            </a:r>
            <a:endParaRPr sz="400">
              <a:solidFill>
                <a:schemeClr val="lt1"/>
              </a:solidFill>
              <a:latin typeface="Arial"/>
              <a:ea typeface="Arial"/>
              <a:cs typeface="Arial"/>
              <a:sym typeface="Arial"/>
            </a:endParaRPr>
          </a:p>
        </p:txBody>
      </p:sp>
      <p:pic>
        <p:nvPicPr>
          <p:cNvPr id="60" name="Google Shape;60;p13"/>
          <p:cNvPicPr preferRelativeResize="0"/>
          <p:nvPr/>
        </p:nvPicPr>
        <p:blipFill rotWithShape="1">
          <a:blip r:embed="rId3">
            <a:alphaModFix/>
          </a:blip>
          <a:srcRect b="0" l="0" r="0" t="0"/>
          <a:stretch/>
        </p:blipFill>
        <p:spPr>
          <a:xfrm>
            <a:off x="-1" y="-1011"/>
            <a:ext cx="9153018" cy="277427"/>
          </a:xfrm>
          <a:prstGeom prst="rect">
            <a:avLst/>
          </a:prstGeom>
          <a:noFill/>
          <a:ln>
            <a:noFill/>
          </a:ln>
        </p:spPr>
      </p:pic>
      <p:pic>
        <p:nvPicPr>
          <p:cNvPr id="61" name="Google Shape;61;p13"/>
          <p:cNvPicPr preferRelativeResize="0"/>
          <p:nvPr/>
        </p:nvPicPr>
        <p:blipFill rotWithShape="1">
          <a:blip r:embed="rId3">
            <a:alphaModFix/>
          </a:blip>
          <a:srcRect b="0" l="0" r="0" t="0"/>
          <a:stretch/>
        </p:blipFill>
        <p:spPr>
          <a:xfrm>
            <a:off x="1082" y="694420"/>
            <a:ext cx="9163174" cy="277735"/>
          </a:xfrm>
          <a:prstGeom prst="rect">
            <a:avLst/>
          </a:prstGeom>
          <a:noFill/>
          <a:ln>
            <a:noFill/>
          </a:ln>
        </p:spPr>
      </p:pic>
      <p:pic>
        <p:nvPicPr>
          <p:cNvPr descr="Interface gráfica do usuário, Texto, Aplicativo&#10;&#10;Descrição gerada automaticamente" id="62" name="Google Shape;62;p13"/>
          <p:cNvPicPr preferRelativeResize="0"/>
          <p:nvPr/>
        </p:nvPicPr>
        <p:blipFill rotWithShape="1">
          <a:blip r:embed="rId4">
            <a:alphaModFix/>
          </a:blip>
          <a:srcRect b="0" l="0" r="0" t="0"/>
          <a:stretch/>
        </p:blipFill>
        <p:spPr>
          <a:xfrm>
            <a:off x="0" y="-17109"/>
            <a:ext cx="9153703" cy="1232904"/>
          </a:xfrm>
          <a:prstGeom prst="rect">
            <a:avLst/>
          </a:prstGeom>
          <a:noFill/>
          <a:ln>
            <a:noFill/>
          </a:ln>
        </p:spPr>
      </p:pic>
      <p:pic>
        <p:nvPicPr>
          <p:cNvPr descr="Interface gráfica do usuário, Aplicativo&#10;&#10;Descrição gerada automaticamente" id="63" name="Google Shape;63;p13"/>
          <p:cNvPicPr preferRelativeResize="0"/>
          <p:nvPr/>
        </p:nvPicPr>
        <p:blipFill rotWithShape="1">
          <a:blip r:embed="rId5">
            <a:alphaModFix/>
          </a:blip>
          <a:srcRect b="1649" l="5725" r="83799" t="94571"/>
          <a:stretch/>
        </p:blipFill>
        <p:spPr>
          <a:xfrm>
            <a:off x="323425" y="6163775"/>
            <a:ext cx="1523983" cy="662816"/>
          </a:xfrm>
          <a:prstGeom prst="rect">
            <a:avLst/>
          </a:prstGeom>
          <a:noFill/>
          <a:ln>
            <a:noFill/>
          </a:ln>
        </p:spPr>
      </p:pic>
      <p:pic>
        <p:nvPicPr>
          <p:cNvPr descr="Interface gráfica do usuário, Aplicativo&#10;&#10;Descrição gerada automaticamente" id="64" name="Google Shape;64;p13"/>
          <p:cNvPicPr preferRelativeResize="0"/>
          <p:nvPr/>
        </p:nvPicPr>
        <p:blipFill rotWithShape="1">
          <a:blip r:embed="rId5">
            <a:alphaModFix/>
          </a:blip>
          <a:srcRect b="1858" l="22888" r="65798" t="95047"/>
          <a:stretch/>
        </p:blipFill>
        <p:spPr>
          <a:xfrm>
            <a:off x="7322823" y="6214124"/>
            <a:ext cx="1645901" cy="542761"/>
          </a:xfrm>
          <a:prstGeom prst="rect">
            <a:avLst/>
          </a:prstGeom>
          <a:noFill/>
          <a:ln>
            <a:noFill/>
          </a:ln>
        </p:spPr>
      </p:pic>
      <p:pic>
        <p:nvPicPr>
          <p:cNvPr descr="Interface gráfica do usuário, Aplicativo&#10;&#10;Descrição gerada automaticamente" id="65" name="Google Shape;65;p13"/>
          <p:cNvPicPr preferRelativeResize="0"/>
          <p:nvPr/>
        </p:nvPicPr>
        <p:blipFill rotWithShape="1">
          <a:blip r:embed="rId5">
            <a:alphaModFix/>
          </a:blip>
          <a:srcRect b="1390" l="35583" r="45562" t="94837"/>
          <a:stretch/>
        </p:blipFill>
        <p:spPr>
          <a:xfrm>
            <a:off x="4570178" y="6196393"/>
            <a:ext cx="2743168" cy="661605"/>
          </a:xfrm>
          <a:prstGeom prst="rect">
            <a:avLst/>
          </a:prstGeom>
          <a:noFill/>
          <a:ln>
            <a:noFill/>
          </a:ln>
        </p:spPr>
      </p:pic>
      <p:sp>
        <p:nvSpPr>
          <p:cNvPr id="66" name="Google Shape;66;p13"/>
          <p:cNvSpPr txBox="1"/>
          <p:nvPr>
            <p:ph type="ctrTitle"/>
          </p:nvPr>
        </p:nvSpPr>
        <p:spPr>
          <a:xfrm>
            <a:off x="685845" y="2130368"/>
            <a:ext cx="7772400" cy="1470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pt-BR" sz="4600">
                <a:latin typeface="Open Sans ExtraBold"/>
                <a:ea typeface="Open Sans ExtraBold"/>
                <a:cs typeface="Open Sans ExtraBold"/>
                <a:sym typeface="Open Sans ExtraBold"/>
              </a:rPr>
              <a:t>MOSTRA DE ROBÓTICA</a:t>
            </a:r>
            <a:endParaRPr sz="4600">
              <a:latin typeface="Open Sans ExtraBold"/>
              <a:ea typeface="Open Sans ExtraBold"/>
              <a:cs typeface="Open Sans ExtraBold"/>
              <a:sym typeface="Open Sans ExtraBold"/>
            </a:endParaRPr>
          </a:p>
          <a:p>
            <a:pPr indent="0" lvl="0" marL="0" rtl="0" algn="ctr">
              <a:spcBef>
                <a:spcPts val="0"/>
              </a:spcBef>
              <a:spcAft>
                <a:spcPts val="0"/>
              </a:spcAft>
              <a:buNone/>
            </a:pPr>
            <a:r>
              <a:rPr lang="pt-BR" sz="4600">
                <a:latin typeface="Open Sans ExtraBold"/>
                <a:ea typeface="Open Sans ExtraBold"/>
                <a:cs typeface="Open Sans ExtraBold"/>
                <a:sym typeface="Open Sans ExtraBold"/>
              </a:rPr>
              <a:t>&lt;nome do robô&gt;</a:t>
            </a:r>
            <a:endParaRPr sz="4600">
              <a:latin typeface="Open Sans ExtraBold"/>
              <a:ea typeface="Open Sans ExtraBold"/>
              <a:cs typeface="Open Sans ExtraBold"/>
              <a:sym typeface="Open Sans ExtraBold"/>
            </a:endParaRPr>
          </a:p>
        </p:txBody>
      </p:sp>
      <p:sp>
        <p:nvSpPr>
          <p:cNvPr id="67" name="Google Shape;67;p13"/>
          <p:cNvSpPr txBox="1"/>
          <p:nvPr>
            <p:ph idx="1" type="subTitle"/>
          </p:nvPr>
        </p:nvSpPr>
        <p:spPr>
          <a:xfrm>
            <a:off x="1371690" y="3886069"/>
            <a:ext cx="6400500" cy="1752600"/>
          </a:xfrm>
          <a:prstGeom prst="rect">
            <a:avLst/>
          </a:prstGeom>
        </p:spPr>
        <p:txBody>
          <a:bodyPr anchorCtr="0" anchor="t" bIns="0" lIns="0" spcFirstLastPara="1" rIns="0" wrap="square" tIns="6775">
            <a:noAutofit/>
          </a:bodyPr>
          <a:lstStyle/>
          <a:p>
            <a:pPr indent="0" lvl="0" marL="0" rtl="0" algn="ctr">
              <a:spcBef>
                <a:spcPts val="0"/>
              </a:spcBef>
              <a:spcAft>
                <a:spcPts val="0"/>
              </a:spcAft>
              <a:buNone/>
            </a:pPr>
            <a:r>
              <a:rPr lang="pt-BR" sz="1500">
                <a:latin typeface="Open Sans"/>
                <a:ea typeface="Open Sans"/>
                <a:cs typeface="Open Sans"/>
                <a:sym typeface="Open Sans"/>
              </a:rPr>
              <a:t>nome do aluno / e-mail do aluno</a:t>
            </a:r>
            <a:endParaRPr sz="1500">
              <a:latin typeface="Open Sans"/>
              <a:ea typeface="Open Sans"/>
              <a:cs typeface="Open Sans"/>
              <a:sym typeface="Open Sans"/>
            </a:endParaRPr>
          </a:p>
          <a:p>
            <a:pPr indent="0" lvl="0" marL="0" rtl="0" algn="ctr">
              <a:spcBef>
                <a:spcPts val="300"/>
              </a:spcBef>
              <a:spcAft>
                <a:spcPts val="0"/>
              </a:spcAft>
              <a:buNone/>
            </a:pPr>
            <a:r>
              <a:rPr lang="pt-BR" sz="1500">
                <a:latin typeface="Open Sans"/>
                <a:ea typeface="Open Sans"/>
                <a:cs typeface="Open Sans"/>
                <a:sym typeface="Open Sans"/>
              </a:rPr>
              <a:t>nome dos demais alunos da equipe, se houver / e-mail</a:t>
            </a:r>
            <a:endParaRPr sz="1500">
              <a:latin typeface="Open Sans"/>
              <a:ea typeface="Open Sans"/>
              <a:cs typeface="Open Sans"/>
              <a:sym typeface="Open Sans"/>
            </a:endParaRPr>
          </a:p>
          <a:p>
            <a:pPr indent="0" lvl="0" marL="0" rtl="0" algn="ctr">
              <a:spcBef>
                <a:spcPts val="300"/>
              </a:spcBef>
              <a:spcAft>
                <a:spcPts val="0"/>
              </a:spcAft>
              <a:buNone/>
            </a:pPr>
            <a:r>
              <a:rPr lang="pt-BR" sz="1500">
                <a:latin typeface="Open Sans"/>
                <a:ea typeface="Open Sans"/>
                <a:cs typeface="Open Sans"/>
                <a:sym typeface="Open Sans"/>
              </a:rPr>
              <a:t>nome do orientador / e-mail</a:t>
            </a:r>
            <a:endParaRPr sz="1500">
              <a:latin typeface="Open Sans"/>
              <a:ea typeface="Open Sans"/>
              <a:cs typeface="Open Sans"/>
              <a:sym typeface="Open Sans"/>
            </a:endParaRPr>
          </a:p>
          <a:p>
            <a:pPr indent="0" lvl="0" marL="0" rtl="0" algn="ctr">
              <a:spcBef>
                <a:spcPts val="300"/>
              </a:spcBef>
              <a:spcAft>
                <a:spcPts val="0"/>
              </a:spcAft>
              <a:buNone/>
            </a:pPr>
            <a:r>
              <a:t/>
            </a:r>
            <a:endParaRPr sz="1500">
              <a:latin typeface="Open Sans"/>
              <a:ea typeface="Open Sans"/>
              <a:cs typeface="Open Sans"/>
              <a:sym typeface="Open Sans"/>
            </a:endParaRPr>
          </a:p>
          <a:p>
            <a:pPr indent="0" lvl="0" marL="0" rtl="0" algn="ctr">
              <a:spcBef>
                <a:spcPts val="300"/>
              </a:spcBef>
              <a:spcAft>
                <a:spcPts val="300"/>
              </a:spcAft>
              <a:buNone/>
            </a:pPr>
            <a:r>
              <a:rPr lang="pt-BR" sz="1500">
                <a:latin typeface="Open Sans"/>
                <a:ea typeface="Open Sans"/>
                <a:cs typeface="Open Sans"/>
                <a:sym typeface="Open Sans"/>
              </a:rPr>
              <a:t>Campus</a:t>
            </a:r>
            <a:endParaRPr sz="1500">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4"/>
          <p:cNvPicPr preferRelativeResize="0"/>
          <p:nvPr/>
        </p:nvPicPr>
        <p:blipFill rotWithShape="1">
          <a:blip r:embed="rId3">
            <a:alphaModFix/>
          </a:blip>
          <a:srcRect b="0" l="0" r="0" t="0"/>
          <a:stretch/>
        </p:blipFill>
        <p:spPr>
          <a:xfrm>
            <a:off x="75" y="6022853"/>
            <a:ext cx="9163147" cy="873900"/>
          </a:xfrm>
          <a:prstGeom prst="rect">
            <a:avLst/>
          </a:prstGeom>
          <a:noFill/>
          <a:ln>
            <a:noFill/>
          </a:ln>
        </p:spPr>
      </p:pic>
      <p:sp>
        <p:nvSpPr>
          <p:cNvPr id="76" name="Google Shape;76;p14"/>
          <p:cNvSpPr/>
          <p:nvPr/>
        </p:nvSpPr>
        <p:spPr>
          <a:xfrm>
            <a:off x="0" y="0"/>
            <a:ext cx="9153696" cy="95615"/>
          </a:xfrm>
          <a:custGeom>
            <a:rect b="b" l="l" r="r" t="t"/>
            <a:pathLst>
              <a:path extrusionOk="0" h="503238" w="32402463">
                <a:moveTo>
                  <a:pt x="0" y="0"/>
                </a:moveTo>
                <a:lnTo>
                  <a:pt x="24474" y="0"/>
                </a:lnTo>
                <a:lnTo>
                  <a:pt x="24474" y="1399"/>
                </a:lnTo>
                <a:lnTo>
                  <a:pt x="0" y="1399"/>
                </a:lnTo>
                <a:close/>
              </a:path>
            </a:pathLst>
          </a:custGeom>
          <a:solidFill>
            <a:srgbClr val="7F7F7F"/>
          </a:solidFill>
          <a:ln>
            <a:noFill/>
          </a:ln>
        </p:spPr>
        <p:txBody>
          <a:bodyPr anchorCtr="0" anchor="ctr" bIns="11025" lIns="22025" spcFirstLastPara="1" rIns="22025" wrap="square" tIns="11025">
            <a:noAutofit/>
          </a:bodyPr>
          <a:lstStyle/>
          <a:p>
            <a:pPr indent="0" lvl="0" marL="0" marR="0" rtl="0" algn="l">
              <a:lnSpc>
                <a:spcPct val="93000"/>
              </a:lnSpc>
              <a:spcBef>
                <a:spcPts val="0"/>
              </a:spcBef>
              <a:spcAft>
                <a:spcPts val="0"/>
              </a:spcAft>
              <a:buNone/>
            </a:pPr>
            <a:r>
              <a:t/>
            </a:r>
            <a:endParaRPr sz="400">
              <a:solidFill>
                <a:schemeClr val="lt1"/>
              </a:solidFill>
              <a:latin typeface="Arial"/>
              <a:ea typeface="Arial"/>
              <a:cs typeface="Arial"/>
              <a:sym typeface="Arial"/>
            </a:endParaRPr>
          </a:p>
        </p:txBody>
      </p:sp>
      <p:sp>
        <p:nvSpPr>
          <p:cNvPr id="77" name="Google Shape;77;p14"/>
          <p:cNvSpPr/>
          <p:nvPr/>
        </p:nvSpPr>
        <p:spPr>
          <a:xfrm>
            <a:off x="0" y="1028851"/>
            <a:ext cx="9153696" cy="32274"/>
          </a:xfrm>
          <a:custGeom>
            <a:rect b="b" l="l" r="r" t="t"/>
            <a:pathLst>
              <a:path extrusionOk="0" h="169863" w="32402463">
                <a:moveTo>
                  <a:pt x="0" y="0"/>
                </a:moveTo>
                <a:lnTo>
                  <a:pt x="24474" y="0"/>
                </a:lnTo>
                <a:lnTo>
                  <a:pt x="24474" y="471"/>
                </a:lnTo>
                <a:lnTo>
                  <a:pt x="0" y="471"/>
                </a:lnTo>
                <a:close/>
              </a:path>
            </a:pathLst>
          </a:custGeom>
          <a:solidFill>
            <a:srgbClr val="92D050"/>
          </a:solidFill>
          <a:ln cap="flat" cmpd="sng" w="25550">
            <a:solidFill>
              <a:srgbClr val="92D050"/>
            </a:solidFill>
            <a:prstDash val="solid"/>
            <a:miter lim="800000"/>
            <a:headEnd len="sm" w="sm" type="none"/>
            <a:tailEnd len="sm" w="sm" type="none"/>
          </a:ln>
        </p:spPr>
        <p:txBody>
          <a:bodyPr anchorCtr="0" anchor="ctr" bIns="11025" lIns="22025" spcFirstLastPara="1" rIns="22025" wrap="square" tIns="11025">
            <a:noAutofit/>
          </a:bodyPr>
          <a:lstStyle/>
          <a:p>
            <a:pPr indent="0" lvl="0" marL="0" marR="0" rtl="0" algn="l">
              <a:lnSpc>
                <a:spcPct val="93000"/>
              </a:lnSpc>
              <a:spcBef>
                <a:spcPts val="0"/>
              </a:spcBef>
              <a:spcAft>
                <a:spcPts val="0"/>
              </a:spcAft>
              <a:buNone/>
            </a:pPr>
            <a:r>
              <a:t/>
            </a:r>
            <a:endParaRPr sz="400">
              <a:solidFill>
                <a:schemeClr val="lt1"/>
              </a:solidFill>
              <a:latin typeface="Arial"/>
              <a:ea typeface="Arial"/>
              <a:cs typeface="Arial"/>
              <a:sym typeface="Arial"/>
            </a:endParaRPr>
          </a:p>
        </p:txBody>
      </p:sp>
      <p:sp>
        <p:nvSpPr>
          <p:cNvPr id="78" name="Google Shape;78;p14"/>
          <p:cNvSpPr/>
          <p:nvPr/>
        </p:nvSpPr>
        <p:spPr>
          <a:xfrm>
            <a:off x="0" y="6487835"/>
            <a:ext cx="9138448" cy="369189"/>
          </a:xfrm>
          <a:custGeom>
            <a:rect b="b" l="l" r="r" t="t"/>
            <a:pathLst>
              <a:path extrusionOk="0" h="1943100" w="32348488">
                <a:moveTo>
                  <a:pt x="0" y="0"/>
                </a:moveTo>
                <a:lnTo>
                  <a:pt x="24324" y="0"/>
                </a:lnTo>
                <a:lnTo>
                  <a:pt x="24324" y="5400"/>
                </a:lnTo>
                <a:lnTo>
                  <a:pt x="0" y="5400"/>
                </a:lnTo>
                <a:close/>
              </a:path>
            </a:pathLst>
          </a:custGeom>
          <a:solidFill>
            <a:srgbClr val="92D050"/>
          </a:solidFill>
          <a:ln cap="flat" cmpd="sng" w="25550">
            <a:solidFill>
              <a:srgbClr val="92D050"/>
            </a:solidFill>
            <a:prstDash val="solid"/>
            <a:miter lim="800000"/>
            <a:headEnd len="sm" w="sm" type="none"/>
            <a:tailEnd len="sm" w="sm" type="none"/>
          </a:ln>
        </p:spPr>
        <p:txBody>
          <a:bodyPr anchorCtr="0" anchor="ctr" bIns="11025" lIns="22025" spcFirstLastPara="1" rIns="22025" wrap="square" tIns="11025">
            <a:noAutofit/>
          </a:bodyPr>
          <a:lstStyle/>
          <a:p>
            <a:pPr indent="0" lvl="0" marL="0" marR="0" rtl="0" algn="l">
              <a:lnSpc>
                <a:spcPct val="93000"/>
              </a:lnSpc>
              <a:spcBef>
                <a:spcPts val="0"/>
              </a:spcBef>
              <a:spcAft>
                <a:spcPts val="0"/>
              </a:spcAft>
              <a:buNone/>
            </a:pPr>
            <a:r>
              <a:t/>
            </a:r>
            <a:endParaRPr sz="400">
              <a:solidFill>
                <a:schemeClr val="lt1"/>
              </a:solidFill>
              <a:latin typeface="Arial"/>
              <a:ea typeface="Arial"/>
              <a:cs typeface="Arial"/>
              <a:sym typeface="Arial"/>
            </a:endParaRPr>
          </a:p>
        </p:txBody>
      </p:sp>
      <p:pic>
        <p:nvPicPr>
          <p:cNvPr id="79" name="Google Shape;79;p14"/>
          <p:cNvPicPr preferRelativeResize="0"/>
          <p:nvPr/>
        </p:nvPicPr>
        <p:blipFill rotWithShape="1">
          <a:blip r:embed="rId3">
            <a:alphaModFix/>
          </a:blip>
          <a:srcRect b="0" l="0" r="0" t="0"/>
          <a:stretch/>
        </p:blipFill>
        <p:spPr>
          <a:xfrm>
            <a:off x="-1" y="-1011"/>
            <a:ext cx="9153018" cy="277427"/>
          </a:xfrm>
          <a:prstGeom prst="rect">
            <a:avLst/>
          </a:prstGeom>
          <a:noFill/>
          <a:ln>
            <a:noFill/>
          </a:ln>
        </p:spPr>
      </p:pic>
      <p:pic>
        <p:nvPicPr>
          <p:cNvPr id="80" name="Google Shape;80;p14"/>
          <p:cNvPicPr preferRelativeResize="0"/>
          <p:nvPr/>
        </p:nvPicPr>
        <p:blipFill rotWithShape="1">
          <a:blip r:embed="rId3">
            <a:alphaModFix/>
          </a:blip>
          <a:srcRect b="0" l="0" r="0" t="0"/>
          <a:stretch/>
        </p:blipFill>
        <p:spPr>
          <a:xfrm>
            <a:off x="1082" y="694420"/>
            <a:ext cx="9163174" cy="277735"/>
          </a:xfrm>
          <a:prstGeom prst="rect">
            <a:avLst/>
          </a:prstGeom>
          <a:noFill/>
          <a:ln>
            <a:noFill/>
          </a:ln>
        </p:spPr>
      </p:pic>
      <p:pic>
        <p:nvPicPr>
          <p:cNvPr descr="Interface gráfica do usuário, Texto, Aplicativo&#10;&#10;Descrição gerada automaticamente" id="81" name="Google Shape;81;p14"/>
          <p:cNvPicPr preferRelativeResize="0"/>
          <p:nvPr/>
        </p:nvPicPr>
        <p:blipFill rotWithShape="1">
          <a:blip r:embed="rId4">
            <a:alphaModFix/>
          </a:blip>
          <a:srcRect b="0" l="0" r="0" t="0"/>
          <a:stretch/>
        </p:blipFill>
        <p:spPr>
          <a:xfrm>
            <a:off x="0" y="-17109"/>
            <a:ext cx="9153703" cy="1232904"/>
          </a:xfrm>
          <a:prstGeom prst="rect">
            <a:avLst/>
          </a:prstGeom>
          <a:noFill/>
          <a:ln>
            <a:noFill/>
          </a:ln>
        </p:spPr>
      </p:pic>
      <p:pic>
        <p:nvPicPr>
          <p:cNvPr descr="Interface gráfica do usuário, Aplicativo&#10;&#10;Descrição gerada automaticamente" id="82" name="Google Shape;82;p14"/>
          <p:cNvPicPr preferRelativeResize="0"/>
          <p:nvPr/>
        </p:nvPicPr>
        <p:blipFill rotWithShape="1">
          <a:blip r:embed="rId5">
            <a:alphaModFix/>
          </a:blip>
          <a:srcRect b="1649" l="5725" r="83799" t="94571"/>
          <a:stretch/>
        </p:blipFill>
        <p:spPr>
          <a:xfrm>
            <a:off x="323425" y="6163775"/>
            <a:ext cx="1523983" cy="662816"/>
          </a:xfrm>
          <a:prstGeom prst="rect">
            <a:avLst/>
          </a:prstGeom>
          <a:noFill/>
          <a:ln>
            <a:noFill/>
          </a:ln>
        </p:spPr>
      </p:pic>
      <p:pic>
        <p:nvPicPr>
          <p:cNvPr descr="Interface gráfica do usuário, Aplicativo&#10;&#10;Descrição gerada automaticamente" id="83" name="Google Shape;83;p14"/>
          <p:cNvPicPr preferRelativeResize="0"/>
          <p:nvPr/>
        </p:nvPicPr>
        <p:blipFill rotWithShape="1">
          <a:blip r:embed="rId5">
            <a:alphaModFix/>
          </a:blip>
          <a:srcRect b="1859" l="22888" r="65798" t="95046"/>
          <a:stretch/>
        </p:blipFill>
        <p:spPr>
          <a:xfrm>
            <a:off x="7322823" y="6214124"/>
            <a:ext cx="1645901" cy="542761"/>
          </a:xfrm>
          <a:prstGeom prst="rect">
            <a:avLst/>
          </a:prstGeom>
          <a:noFill/>
          <a:ln>
            <a:noFill/>
          </a:ln>
        </p:spPr>
      </p:pic>
      <p:pic>
        <p:nvPicPr>
          <p:cNvPr descr="Interface gráfica do usuário, Aplicativo&#10;&#10;Descrição gerada automaticamente" id="84" name="Google Shape;84;p14"/>
          <p:cNvPicPr preferRelativeResize="0"/>
          <p:nvPr/>
        </p:nvPicPr>
        <p:blipFill rotWithShape="1">
          <a:blip r:embed="rId5">
            <a:alphaModFix/>
          </a:blip>
          <a:srcRect b="1389" l="35583" r="45561" t="94838"/>
          <a:stretch/>
        </p:blipFill>
        <p:spPr>
          <a:xfrm>
            <a:off x="4570178" y="6196393"/>
            <a:ext cx="2743168" cy="661605"/>
          </a:xfrm>
          <a:prstGeom prst="rect">
            <a:avLst/>
          </a:prstGeom>
          <a:noFill/>
          <a:ln>
            <a:noFill/>
          </a:ln>
        </p:spPr>
      </p:pic>
      <p:sp>
        <p:nvSpPr>
          <p:cNvPr id="85" name="Google Shape;85;p14"/>
          <p:cNvSpPr txBox="1"/>
          <p:nvPr>
            <p:ph type="ctrTitle"/>
          </p:nvPr>
        </p:nvSpPr>
        <p:spPr>
          <a:xfrm>
            <a:off x="466875" y="1628200"/>
            <a:ext cx="2869200" cy="7539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pt-BR" sz="3100">
                <a:solidFill>
                  <a:srgbClr val="0B5394"/>
                </a:solidFill>
                <a:latin typeface="Open Sans ExtraBold"/>
                <a:ea typeface="Open Sans ExtraBold"/>
                <a:cs typeface="Open Sans ExtraBold"/>
                <a:sym typeface="Open Sans ExtraBold"/>
              </a:rPr>
              <a:t>INTRODUÇÃO</a:t>
            </a:r>
            <a:endParaRPr sz="3100">
              <a:solidFill>
                <a:srgbClr val="0B5394"/>
              </a:solidFill>
              <a:latin typeface="Open Sans ExtraBold"/>
              <a:ea typeface="Open Sans ExtraBold"/>
              <a:cs typeface="Open Sans ExtraBold"/>
              <a:sym typeface="Open Sans ExtraBold"/>
            </a:endParaRPr>
          </a:p>
        </p:txBody>
      </p:sp>
      <p:sp>
        <p:nvSpPr>
          <p:cNvPr id="86" name="Google Shape;86;p14"/>
          <p:cNvSpPr txBox="1"/>
          <p:nvPr>
            <p:ph idx="1" type="subTitle"/>
          </p:nvPr>
        </p:nvSpPr>
        <p:spPr>
          <a:xfrm>
            <a:off x="466875" y="2663838"/>
            <a:ext cx="7785900" cy="2946600"/>
          </a:xfrm>
          <a:prstGeom prst="rect">
            <a:avLst/>
          </a:prstGeom>
        </p:spPr>
        <p:txBody>
          <a:bodyPr anchorCtr="0" anchor="t" bIns="0" lIns="0" spcFirstLastPara="1" rIns="0" wrap="square" tIns="6775">
            <a:noAutofit/>
          </a:bodyPr>
          <a:lstStyle/>
          <a:p>
            <a:pPr indent="0" lvl="0" marL="0" rtl="0" algn="just">
              <a:spcBef>
                <a:spcPts val="0"/>
              </a:spcBef>
              <a:spcAft>
                <a:spcPts val="300"/>
              </a:spcAft>
              <a:buNone/>
            </a:pPr>
            <a:r>
              <a:rPr lang="pt-BR" sz="1500">
                <a:latin typeface="Open Sans"/>
                <a:ea typeface="Open Sans"/>
                <a:cs typeface="Open Sans"/>
                <a:sym typeface="Open Sans"/>
              </a:rPr>
              <a:t>Dolor ipsum, um amet consectetur adipiscing elit. Suspendisse varius tristique odio, ac dictum quam suscipit sed. Pellentesque habitant morbi tristique senectus et netus et malesuada fames ac turpis egestas. Fusce sed sem purus. Nullam convallis nisl a nibh porttitor consequat. Proin feugiat, nunc a posuere dictum, velit nulla consequat nulla, eget lacinia velit mauris et metus. Donec accumsan convallis lectus, nec ullamcorper ligula volutpat eu. Maecenas efficitur viverra sem, at posuere enim hendrerit et. Integer consectetur velit a nulla sagittis, vitae malesuada metus scelerisque. Mauris ullamcorper fermentum ultricies. Vestibulum ante ipsum primis in faucibus orci luctus et ultrices posuere cubilia Curae; Nullam pellentesque metus ac turpis congue, non placerat nisl vulputate. Phasellus interdum justo eu urna posuere, ut semper dui posuere. Sed suscipit justo a dolor pretium, id iaculis odio luctus. Aliquam ornare arcu eu orci eleifend rutrum.</a:t>
            </a:r>
            <a:endParaRPr sz="150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5"/>
          <p:cNvPicPr preferRelativeResize="0"/>
          <p:nvPr/>
        </p:nvPicPr>
        <p:blipFill rotWithShape="1">
          <a:blip r:embed="rId3">
            <a:alphaModFix/>
          </a:blip>
          <a:srcRect b="0" l="0" r="0" t="0"/>
          <a:stretch/>
        </p:blipFill>
        <p:spPr>
          <a:xfrm>
            <a:off x="75" y="6022853"/>
            <a:ext cx="9163147" cy="873900"/>
          </a:xfrm>
          <a:prstGeom prst="rect">
            <a:avLst/>
          </a:prstGeom>
          <a:noFill/>
          <a:ln>
            <a:noFill/>
          </a:ln>
        </p:spPr>
      </p:pic>
      <p:sp>
        <p:nvSpPr>
          <p:cNvPr id="95" name="Google Shape;95;p15"/>
          <p:cNvSpPr/>
          <p:nvPr/>
        </p:nvSpPr>
        <p:spPr>
          <a:xfrm>
            <a:off x="0" y="0"/>
            <a:ext cx="9153696" cy="95615"/>
          </a:xfrm>
          <a:custGeom>
            <a:rect b="b" l="l" r="r" t="t"/>
            <a:pathLst>
              <a:path extrusionOk="0" h="503238" w="32402463">
                <a:moveTo>
                  <a:pt x="0" y="0"/>
                </a:moveTo>
                <a:lnTo>
                  <a:pt x="24474" y="0"/>
                </a:lnTo>
                <a:lnTo>
                  <a:pt x="24474" y="1399"/>
                </a:lnTo>
                <a:lnTo>
                  <a:pt x="0" y="1399"/>
                </a:lnTo>
                <a:close/>
              </a:path>
            </a:pathLst>
          </a:custGeom>
          <a:solidFill>
            <a:srgbClr val="7F7F7F"/>
          </a:solidFill>
          <a:ln>
            <a:noFill/>
          </a:ln>
        </p:spPr>
        <p:txBody>
          <a:bodyPr anchorCtr="0" anchor="ctr" bIns="11025" lIns="22025" spcFirstLastPara="1" rIns="22025" wrap="square" tIns="11025">
            <a:noAutofit/>
          </a:bodyPr>
          <a:lstStyle/>
          <a:p>
            <a:pPr indent="0" lvl="0" marL="0" marR="0" rtl="0" algn="l">
              <a:lnSpc>
                <a:spcPct val="93000"/>
              </a:lnSpc>
              <a:spcBef>
                <a:spcPts val="0"/>
              </a:spcBef>
              <a:spcAft>
                <a:spcPts val="0"/>
              </a:spcAft>
              <a:buNone/>
            </a:pPr>
            <a:r>
              <a:t/>
            </a:r>
            <a:endParaRPr sz="400">
              <a:solidFill>
                <a:schemeClr val="lt1"/>
              </a:solidFill>
              <a:latin typeface="Arial"/>
              <a:ea typeface="Arial"/>
              <a:cs typeface="Arial"/>
              <a:sym typeface="Arial"/>
            </a:endParaRPr>
          </a:p>
        </p:txBody>
      </p:sp>
      <p:sp>
        <p:nvSpPr>
          <p:cNvPr id="96" name="Google Shape;96;p15"/>
          <p:cNvSpPr/>
          <p:nvPr/>
        </p:nvSpPr>
        <p:spPr>
          <a:xfrm>
            <a:off x="0" y="1028851"/>
            <a:ext cx="9153696" cy="32274"/>
          </a:xfrm>
          <a:custGeom>
            <a:rect b="b" l="l" r="r" t="t"/>
            <a:pathLst>
              <a:path extrusionOk="0" h="169863" w="32402463">
                <a:moveTo>
                  <a:pt x="0" y="0"/>
                </a:moveTo>
                <a:lnTo>
                  <a:pt x="24474" y="0"/>
                </a:lnTo>
                <a:lnTo>
                  <a:pt x="24474" y="471"/>
                </a:lnTo>
                <a:lnTo>
                  <a:pt x="0" y="471"/>
                </a:lnTo>
                <a:close/>
              </a:path>
            </a:pathLst>
          </a:custGeom>
          <a:solidFill>
            <a:srgbClr val="92D050"/>
          </a:solidFill>
          <a:ln cap="flat" cmpd="sng" w="25550">
            <a:solidFill>
              <a:srgbClr val="92D050"/>
            </a:solidFill>
            <a:prstDash val="solid"/>
            <a:miter lim="800000"/>
            <a:headEnd len="sm" w="sm" type="none"/>
            <a:tailEnd len="sm" w="sm" type="none"/>
          </a:ln>
        </p:spPr>
        <p:txBody>
          <a:bodyPr anchorCtr="0" anchor="ctr" bIns="11025" lIns="22025" spcFirstLastPara="1" rIns="22025" wrap="square" tIns="11025">
            <a:noAutofit/>
          </a:bodyPr>
          <a:lstStyle/>
          <a:p>
            <a:pPr indent="0" lvl="0" marL="0" marR="0" rtl="0" algn="l">
              <a:lnSpc>
                <a:spcPct val="93000"/>
              </a:lnSpc>
              <a:spcBef>
                <a:spcPts val="0"/>
              </a:spcBef>
              <a:spcAft>
                <a:spcPts val="0"/>
              </a:spcAft>
              <a:buNone/>
            </a:pPr>
            <a:r>
              <a:t/>
            </a:r>
            <a:endParaRPr sz="400">
              <a:solidFill>
                <a:schemeClr val="lt1"/>
              </a:solidFill>
              <a:latin typeface="Arial"/>
              <a:ea typeface="Arial"/>
              <a:cs typeface="Arial"/>
              <a:sym typeface="Arial"/>
            </a:endParaRPr>
          </a:p>
        </p:txBody>
      </p:sp>
      <p:sp>
        <p:nvSpPr>
          <p:cNvPr id="97" name="Google Shape;97;p15"/>
          <p:cNvSpPr/>
          <p:nvPr/>
        </p:nvSpPr>
        <p:spPr>
          <a:xfrm>
            <a:off x="0" y="6487835"/>
            <a:ext cx="9138448" cy="369189"/>
          </a:xfrm>
          <a:custGeom>
            <a:rect b="b" l="l" r="r" t="t"/>
            <a:pathLst>
              <a:path extrusionOk="0" h="1943100" w="32348488">
                <a:moveTo>
                  <a:pt x="0" y="0"/>
                </a:moveTo>
                <a:lnTo>
                  <a:pt x="24324" y="0"/>
                </a:lnTo>
                <a:lnTo>
                  <a:pt x="24324" y="5400"/>
                </a:lnTo>
                <a:lnTo>
                  <a:pt x="0" y="5400"/>
                </a:lnTo>
                <a:close/>
              </a:path>
            </a:pathLst>
          </a:custGeom>
          <a:solidFill>
            <a:srgbClr val="92D050"/>
          </a:solidFill>
          <a:ln cap="flat" cmpd="sng" w="25550">
            <a:solidFill>
              <a:srgbClr val="92D050"/>
            </a:solidFill>
            <a:prstDash val="solid"/>
            <a:miter lim="800000"/>
            <a:headEnd len="sm" w="sm" type="none"/>
            <a:tailEnd len="sm" w="sm" type="none"/>
          </a:ln>
        </p:spPr>
        <p:txBody>
          <a:bodyPr anchorCtr="0" anchor="ctr" bIns="11025" lIns="22025" spcFirstLastPara="1" rIns="22025" wrap="square" tIns="11025">
            <a:noAutofit/>
          </a:bodyPr>
          <a:lstStyle/>
          <a:p>
            <a:pPr indent="0" lvl="0" marL="0" marR="0" rtl="0" algn="l">
              <a:lnSpc>
                <a:spcPct val="93000"/>
              </a:lnSpc>
              <a:spcBef>
                <a:spcPts val="0"/>
              </a:spcBef>
              <a:spcAft>
                <a:spcPts val="0"/>
              </a:spcAft>
              <a:buNone/>
            </a:pPr>
            <a:r>
              <a:t/>
            </a:r>
            <a:endParaRPr sz="400">
              <a:solidFill>
                <a:schemeClr val="lt1"/>
              </a:solidFill>
              <a:latin typeface="Arial"/>
              <a:ea typeface="Arial"/>
              <a:cs typeface="Arial"/>
              <a:sym typeface="Arial"/>
            </a:endParaRPr>
          </a:p>
        </p:txBody>
      </p:sp>
      <p:pic>
        <p:nvPicPr>
          <p:cNvPr id="98" name="Google Shape;98;p15"/>
          <p:cNvPicPr preferRelativeResize="0"/>
          <p:nvPr/>
        </p:nvPicPr>
        <p:blipFill rotWithShape="1">
          <a:blip r:embed="rId3">
            <a:alphaModFix/>
          </a:blip>
          <a:srcRect b="0" l="0" r="0" t="0"/>
          <a:stretch/>
        </p:blipFill>
        <p:spPr>
          <a:xfrm>
            <a:off x="-1" y="-1011"/>
            <a:ext cx="9153018" cy="277427"/>
          </a:xfrm>
          <a:prstGeom prst="rect">
            <a:avLst/>
          </a:prstGeom>
          <a:noFill/>
          <a:ln>
            <a:noFill/>
          </a:ln>
        </p:spPr>
      </p:pic>
      <p:pic>
        <p:nvPicPr>
          <p:cNvPr id="99" name="Google Shape;99;p15"/>
          <p:cNvPicPr preferRelativeResize="0"/>
          <p:nvPr/>
        </p:nvPicPr>
        <p:blipFill rotWithShape="1">
          <a:blip r:embed="rId3">
            <a:alphaModFix/>
          </a:blip>
          <a:srcRect b="0" l="0" r="0" t="0"/>
          <a:stretch/>
        </p:blipFill>
        <p:spPr>
          <a:xfrm>
            <a:off x="1082" y="694420"/>
            <a:ext cx="9163174" cy="277735"/>
          </a:xfrm>
          <a:prstGeom prst="rect">
            <a:avLst/>
          </a:prstGeom>
          <a:noFill/>
          <a:ln>
            <a:noFill/>
          </a:ln>
        </p:spPr>
      </p:pic>
      <p:pic>
        <p:nvPicPr>
          <p:cNvPr descr="Interface gráfica do usuário, Texto, Aplicativo&#10;&#10;Descrição gerada automaticamente" id="100" name="Google Shape;100;p15"/>
          <p:cNvPicPr preferRelativeResize="0"/>
          <p:nvPr/>
        </p:nvPicPr>
        <p:blipFill rotWithShape="1">
          <a:blip r:embed="rId4">
            <a:alphaModFix/>
          </a:blip>
          <a:srcRect b="0" l="0" r="0" t="0"/>
          <a:stretch/>
        </p:blipFill>
        <p:spPr>
          <a:xfrm>
            <a:off x="0" y="-17109"/>
            <a:ext cx="9153703" cy="1232904"/>
          </a:xfrm>
          <a:prstGeom prst="rect">
            <a:avLst/>
          </a:prstGeom>
          <a:noFill/>
          <a:ln>
            <a:noFill/>
          </a:ln>
        </p:spPr>
      </p:pic>
      <p:pic>
        <p:nvPicPr>
          <p:cNvPr descr="Interface gráfica do usuário, Aplicativo&#10;&#10;Descrição gerada automaticamente" id="101" name="Google Shape;101;p15"/>
          <p:cNvPicPr preferRelativeResize="0"/>
          <p:nvPr/>
        </p:nvPicPr>
        <p:blipFill rotWithShape="1">
          <a:blip r:embed="rId5">
            <a:alphaModFix/>
          </a:blip>
          <a:srcRect b="1649" l="5725" r="83799" t="94571"/>
          <a:stretch/>
        </p:blipFill>
        <p:spPr>
          <a:xfrm>
            <a:off x="323425" y="6163775"/>
            <a:ext cx="1523983" cy="662816"/>
          </a:xfrm>
          <a:prstGeom prst="rect">
            <a:avLst/>
          </a:prstGeom>
          <a:noFill/>
          <a:ln>
            <a:noFill/>
          </a:ln>
        </p:spPr>
      </p:pic>
      <p:pic>
        <p:nvPicPr>
          <p:cNvPr descr="Interface gráfica do usuário, Aplicativo&#10;&#10;Descrição gerada automaticamente" id="102" name="Google Shape;102;p15"/>
          <p:cNvPicPr preferRelativeResize="0"/>
          <p:nvPr/>
        </p:nvPicPr>
        <p:blipFill rotWithShape="1">
          <a:blip r:embed="rId5">
            <a:alphaModFix/>
          </a:blip>
          <a:srcRect b="1859" l="22888" r="65798" t="95046"/>
          <a:stretch/>
        </p:blipFill>
        <p:spPr>
          <a:xfrm>
            <a:off x="7322823" y="6214124"/>
            <a:ext cx="1645901" cy="542761"/>
          </a:xfrm>
          <a:prstGeom prst="rect">
            <a:avLst/>
          </a:prstGeom>
          <a:noFill/>
          <a:ln>
            <a:noFill/>
          </a:ln>
        </p:spPr>
      </p:pic>
      <p:pic>
        <p:nvPicPr>
          <p:cNvPr descr="Interface gráfica do usuário, Aplicativo&#10;&#10;Descrição gerada automaticamente" id="103" name="Google Shape;103;p15"/>
          <p:cNvPicPr preferRelativeResize="0"/>
          <p:nvPr/>
        </p:nvPicPr>
        <p:blipFill rotWithShape="1">
          <a:blip r:embed="rId5">
            <a:alphaModFix/>
          </a:blip>
          <a:srcRect b="1389" l="35583" r="45561" t="94838"/>
          <a:stretch/>
        </p:blipFill>
        <p:spPr>
          <a:xfrm>
            <a:off x="4570178" y="6196393"/>
            <a:ext cx="2743168" cy="661605"/>
          </a:xfrm>
          <a:prstGeom prst="rect">
            <a:avLst/>
          </a:prstGeom>
          <a:noFill/>
          <a:ln>
            <a:noFill/>
          </a:ln>
        </p:spPr>
      </p:pic>
      <p:sp>
        <p:nvSpPr>
          <p:cNvPr id="104" name="Google Shape;104;p15"/>
          <p:cNvSpPr txBox="1"/>
          <p:nvPr>
            <p:ph type="ctrTitle"/>
          </p:nvPr>
        </p:nvSpPr>
        <p:spPr>
          <a:xfrm>
            <a:off x="466875" y="1628200"/>
            <a:ext cx="4335300" cy="7539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pt-BR" sz="3100">
                <a:solidFill>
                  <a:srgbClr val="0B5394"/>
                </a:solidFill>
                <a:latin typeface="Open Sans ExtraBold"/>
                <a:ea typeface="Open Sans ExtraBold"/>
                <a:cs typeface="Open Sans ExtraBold"/>
                <a:sym typeface="Open Sans ExtraBold"/>
              </a:rPr>
              <a:t>DESCRIÇÃO DO ROBÔ</a:t>
            </a:r>
            <a:endParaRPr sz="3100">
              <a:solidFill>
                <a:srgbClr val="0B5394"/>
              </a:solidFill>
              <a:latin typeface="Open Sans ExtraBold"/>
              <a:ea typeface="Open Sans ExtraBold"/>
              <a:cs typeface="Open Sans ExtraBold"/>
              <a:sym typeface="Open Sans ExtraBold"/>
            </a:endParaRPr>
          </a:p>
        </p:txBody>
      </p:sp>
      <p:sp>
        <p:nvSpPr>
          <p:cNvPr id="105" name="Google Shape;105;p15"/>
          <p:cNvSpPr txBox="1"/>
          <p:nvPr>
            <p:ph idx="1" type="subTitle"/>
          </p:nvPr>
        </p:nvSpPr>
        <p:spPr>
          <a:xfrm>
            <a:off x="466875" y="2663838"/>
            <a:ext cx="7785900" cy="2946600"/>
          </a:xfrm>
          <a:prstGeom prst="rect">
            <a:avLst/>
          </a:prstGeom>
        </p:spPr>
        <p:txBody>
          <a:bodyPr anchorCtr="0" anchor="t" bIns="0" lIns="0" spcFirstLastPara="1" rIns="0" wrap="square" tIns="6775">
            <a:noAutofit/>
          </a:bodyPr>
          <a:lstStyle/>
          <a:p>
            <a:pPr indent="0" lvl="0" marL="0" rtl="0" algn="just">
              <a:spcBef>
                <a:spcPts val="0"/>
              </a:spcBef>
              <a:spcAft>
                <a:spcPts val="300"/>
              </a:spcAft>
              <a:buNone/>
            </a:pPr>
            <a:r>
              <a:rPr lang="pt-BR" sz="1500">
                <a:latin typeface="Open Sans"/>
                <a:ea typeface="Open Sans"/>
                <a:cs typeface="Open Sans"/>
                <a:sym typeface="Open Sans"/>
              </a:rPr>
              <a:t>Dolor ipsum, um amet consectetur adipiscing elit. Suspendisse varius tristique odio, ac dictum quam suscipit sed. Pellentesque habitant morbi tristique senectus et netus et malesuada fames ac turpis egestas. Fusce sed sem purus. Nullam convallis nisl a nibh porttitor consequat. Proin feugiat, nunc a posuere dictum, velit nulla consequat nulla, eget lacinia velit mauris et metus. Donec accumsan convallis lectus, nec ullamcorper ligula volutpat eu. Maecenas efficitur viverra sem, at posuere enim hendrerit et. Integer consectetur velit a nulla sagittis, vitae malesuada metus scelerisque. Mauris ullamcorper fermentum ultricies. Vestibulum ante ipsum primis in faucibus orci luctus et ultrices posuere cubilia Curae; Nullam pellentesque metus ac turpis congue, non placerat nisl vulputate. Phasellus interdum justo eu urna posuere, ut semper dui posuere. Sed suscipit justo a dolor pretium, id iaculis odio luctus. Aliquam ornare arcu eu orci eleifend rutrum.</a:t>
            </a:r>
            <a:endParaRPr sz="15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16"/>
          <p:cNvPicPr preferRelativeResize="0"/>
          <p:nvPr/>
        </p:nvPicPr>
        <p:blipFill rotWithShape="1">
          <a:blip r:embed="rId3">
            <a:alphaModFix/>
          </a:blip>
          <a:srcRect b="0" l="0" r="0" t="0"/>
          <a:stretch/>
        </p:blipFill>
        <p:spPr>
          <a:xfrm>
            <a:off x="75" y="6022853"/>
            <a:ext cx="9163147" cy="873900"/>
          </a:xfrm>
          <a:prstGeom prst="rect">
            <a:avLst/>
          </a:prstGeom>
          <a:noFill/>
          <a:ln>
            <a:noFill/>
          </a:ln>
        </p:spPr>
      </p:pic>
      <p:sp>
        <p:nvSpPr>
          <p:cNvPr id="114" name="Google Shape;114;p16"/>
          <p:cNvSpPr/>
          <p:nvPr/>
        </p:nvSpPr>
        <p:spPr>
          <a:xfrm>
            <a:off x="0" y="0"/>
            <a:ext cx="9153696" cy="95615"/>
          </a:xfrm>
          <a:custGeom>
            <a:rect b="b" l="l" r="r" t="t"/>
            <a:pathLst>
              <a:path extrusionOk="0" h="503238" w="32402463">
                <a:moveTo>
                  <a:pt x="0" y="0"/>
                </a:moveTo>
                <a:lnTo>
                  <a:pt x="24474" y="0"/>
                </a:lnTo>
                <a:lnTo>
                  <a:pt x="24474" y="1399"/>
                </a:lnTo>
                <a:lnTo>
                  <a:pt x="0" y="1399"/>
                </a:lnTo>
                <a:close/>
              </a:path>
            </a:pathLst>
          </a:custGeom>
          <a:solidFill>
            <a:srgbClr val="7F7F7F"/>
          </a:solidFill>
          <a:ln>
            <a:noFill/>
          </a:ln>
        </p:spPr>
        <p:txBody>
          <a:bodyPr anchorCtr="0" anchor="ctr" bIns="11025" lIns="22025" spcFirstLastPara="1" rIns="22025" wrap="square" tIns="11025">
            <a:noAutofit/>
          </a:bodyPr>
          <a:lstStyle/>
          <a:p>
            <a:pPr indent="0" lvl="0" marL="0" marR="0" rtl="0" algn="l">
              <a:lnSpc>
                <a:spcPct val="93000"/>
              </a:lnSpc>
              <a:spcBef>
                <a:spcPts val="0"/>
              </a:spcBef>
              <a:spcAft>
                <a:spcPts val="0"/>
              </a:spcAft>
              <a:buNone/>
            </a:pPr>
            <a:r>
              <a:t/>
            </a:r>
            <a:endParaRPr sz="400">
              <a:solidFill>
                <a:schemeClr val="lt1"/>
              </a:solidFill>
              <a:latin typeface="Arial"/>
              <a:ea typeface="Arial"/>
              <a:cs typeface="Arial"/>
              <a:sym typeface="Arial"/>
            </a:endParaRPr>
          </a:p>
        </p:txBody>
      </p:sp>
      <p:sp>
        <p:nvSpPr>
          <p:cNvPr id="115" name="Google Shape;115;p16"/>
          <p:cNvSpPr/>
          <p:nvPr/>
        </p:nvSpPr>
        <p:spPr>
          <a:xfrm>
            <a:off x="0" y="1028851"/>
            <a:ext cx="9153696" cy="32274"/>
          </a:xfrm>
          <a:custGeom>
            <a:rect b="b" l="l" r="r" t="t"/>
            <a:pathLst>
              <a:path extrusionOk="0" h="169863" w="32402463">
                <a:moveTo>
                  <a:pt x="0" y="0"/>
                </a:moveTo>
                <a:lnTo>
                  <a:pt x="24474" y="0"/>
                </a:lnTo>
                <a:lnTo>
                  <a:pt x="24474" y="471"/>
                </a:lnTo>
                <a:lnTo>
                  <a:pt x="0" y="471"/>
                </a:lnTo>
                <a:close/>
              </a:path>
            </a:pathLst>
          </a:custGeom>
          <a:solidFill>
            <a:srgbClr val="92D050"/>
          </a:solidFill>
          <a:ln cap="flat" cmpd="sng" w="25550">
            <a:solidFill>
              <a:srgbClr val="92D050"/>
            </a:solidFill>
            <a:prstDash val="solid"/>
            <a:miter lim="800000"/>
            <a:headEnd len="sm" w="sm" type="none"/>
            <a:tailEnd len="sm" w="sm" type="none"/>
          </a:ln>
        </p:spPr>
        <p:txBody>
          <a:bodyPr anchorCtr="0" anchor="ctr" bIns="11025" lIns="22025" spcFirstLastPara="1" rIns="22025" wrap="square" tIns="11025">
            <a:noAutofit/>
          </a:bodyPr>
          <a:lstStyle/>
          <a:p>
            <a:pPr indent="0" lvl="0" marL="0" marR="0" rtl="0" algn="l">
              <a:lnSpc>
                <a:spcPct val="93000"/>
              </a:lnSpc>
              <a:spcBef>
                <a:spcPts val="0"/>
              </a:spcBef>
              <a:spcAft>
                <a:spcPts val="0"/>
              </a:spcAft>
              <a:buNone/>
            </a:pPr>
            <a:r>
              <a:t/>
            </a:r>
            <a:endParaRPr sz="400">
              <a:solidFill>
                <a:schemeClr val="lt1"/>
              </a:solidFill>
              <a:latin typeface="Arial"/>
              <a:ea typeface="Arial"/>
              <a:cs typeface="Arial"/>
              <a:sym typeface="Arial"/>
            </a:endParaRPr>
          </a:p>
        </p:txBody>
      </p:sp>
      <p:sp>
        <p:nvSpPr>
          <p:cNvPr id="116" name="Google Shape;116;p16"/>
          <p:cNvSpPr/>
          <p:nvPr/>
        </p:nvSpPr>
        <p:spPr>
          <a:xfrm>
            <a:off x="0" y="6487835"/>
            <a:ext cx="9138448" cy="369189"/>
          </a:xfrm>
          <a:custGeom>
            <a:rect b="b" l="l" r="r" t="t"/>
            <a:pathLst>
              <a:path extrusionOk="0" h="1943100" w="32348488">
                <a:moveTo>
                  <a:pt x="0" y="0"/>
                </a:moveTo>
                <a:lnTo>
                  <a:pt x="24324" y="0"/>
                </a:lnTo>
                <a:lnTo>
                  <a:pt x="24324" y="5400"/>
                </a:lnTo>
                <a:lnTo>
                  <a:pt x="0" y="5400"/>
                </a:lnTo>
                <a:close/>
              </a:path>
            </a:pathLst>
          </a:custGeom>
          <a:solidFill>
            <a:srgbClr val="92D050"/>
          </a:solidFill>
          <a:ln cap="flat" cmpd="sng" w="25550">
            <a:solidFill>
              <a:srgbClr val="92D050"/>
            </a:solidFill>
            <a:prstDash val="solid"/>
            <a:miter lim="800000"/>
            <a:headEnd len="sm" w="sm" type="none"/>
            <a:tailEnd len="sm" w="sm" type="none"/>
          </a:ln>
        </p:spPr>
        <p:txBody>
          <a:bodyPr anchorCtr="0" anchor="ctr" bIns="11025" lIns="22025" spcFirstLastPara="1" rIns="22025" wrap="square" tIns="11025">
            <a:noAutofit/>
          </a:bodyPr>
          <a:lstStyle/>
          <a:p>
            <a:pPr indent="0" lvl="0" marL="0" marR="0" rtl="0" algn="l">
              <a:lnSpc>
                <a:spcPct val="93000"/>
              </a:lnSpc>
              <a:spcBef>
                <a:spcPts val="0"/>
              </a:spcBef>
              <a:spcAft>
                <a:spcPts val="0"/>
              </a:spcAft>
              <a:buNone/>
            </a:pPr>
            <a:r>
              <a:t/>
            </a:r>
            <a:endParaRPr sz="400">
              <a:solidFill>
                <a:schemeClr val="lt1"/>
              </a:solidFill>
              <a:latin typeface="Arial"/>
              <a:ea typeface="Arial"/>
              <a:cs typeface="Arial"/>
              <a:sym typeface="Arial"/>
            </a:endParaRPr>
          </a:p>
        </p:txBody>
      </p:sp>
      <p:pic>
        <p:nvPicPr>
          <p:cNvPr id="117" name="Google Shape;117;p16"/>
          <p:cNvPicPr preferRelativeResize="0"/>
          <p:nvPr/>
        </p:nvPicPr>
        <p:blipFill rotWithShape="1">
          <a:blip r:embed="rId3">
            <a:alphaModFix/>
          </a:blip>
          <a:srcRect b="0" l="0" r="0" t="0"/>
          <a:stretch/>
        </p:blipFill>
        <p:spPr>
          <a:xfrm>
            <a:off x="-1" y="-1011"/>
            <a:ext cx="9153018" cy="277427"/>
          </a:xfrm>
          <a:prstGeom prst="rect">
            <a:avLst/>
          </a:prstGeom>
          <a:noFill/>
          <a:ln>
            <a:noFill/>
          </a:ln>
        </p:spPr>
      </p:pic>
      <p:pic>
        <p:nvPicPr>
          <p:cNvPr id="118" name="Google Shape;118;p16"/>
          <p:cNvPicPr preferRelativeResize="0"/>
          <p:nvPr/>
        </p:nvPicPr>
        <p:blipFill rotWithShape="1">
          <a:blip r:embed="rId3">
            <a:alphaModFix/>
          </a:blip>
          <a:srcRect b="0" l="0" r="0" t="0"/>
          <a:stretch/>
        </p:blipFill>
        <p:spPr>
          <a:xfrm>
            <a:off x="1082" y="694420"/>
            <a:ext cx="9163174" cy="277735"/>
          </a:xfrm>
          <a:prstGeom prst="rect">
            <a:avLst/>
          </a:prstGeom>
          <a:noFill/>
          <a:ln>
            <a:noFill/>
          </a:ln>
        </p:spPr>
      </p:pic>
      <p:pic>
        <p:nvPicPr>
          <p:cNvPr descr="Interface gráfica do usuário, Texto, Aplicativo&#10;&#10;Descrição gerada automaticamente" id="119" name="Google Shape;119;p16"/>
          <p:cNvPicPr preferRelativeResize="0"/>
          <p:nvPr/>
        </p:nvPicPr>
        <p:blipFill rotWithShape="1">
          <a:blip r:embed="rId4">
            <a:alphaModFix/>
          </a:blip>
          <a:srcRect b="0" l="0" r="0" t="0"/>
          <a:stretch/>
        </p:blipFill>
        <p:spPr>
          <a:xfrm>
            <a:off x="0" y="-17109"/>
            <a:ext cx="9153703" cy="1232904"/>
          </a:xfrm>
          <a:prstGeom prst="rect">
            <a:avLst/>
          </a:prstGeom>
          <a:noFill/>
          <a:ln>
            <a:noFill/>
          </a:ln>
        </p:spPr>
      </p:pic>
      <p:pic>
        <p:nvPicPr>
          <p:cNvPr descr="Interface gráfica do usuário, Aplicativo&#10;&#10;Descrição gerada automaticamente" id="120" name="Google Shape;120;p16"/>
          <p:cNvPicPr preferRelativeResize="0"/>
          <p:nvPr/>
        </p:nvPicPr>
        <p:blipFill rotWithShape="1">
          <a:blip r:embed="rId5">
            <a:alphaModFix/>
          </a:blip>
          <a:srcRect b="1649" l="5725" r="83799" t="94571"/>
          <a:stretch/>
        </p:blipFill>
        <p:spPr>
          <a:xfrm>
            <a:off x="323425" y="6163775"/>
            <a:ext cx="1523983" cy="662816"/>
          </a:xfrm>
          <a:prstGeom prst="rect">
            <a:avLst/>
          </a:prstGeom>
          <a:noFill/>
          <a:ln>
            <a:noFill/>
          </a:ln>
        </p:spPr>
      </p:pic>
      <p:pic>
        <p:nvPicPr>
          <p:cNvPr descr="Interface gráfica do usuário, Aplicativo&#10;&#10;Descrição gerada automaticamente" id="121" name="Google Shape;121;p16"/>
          <p:cNvPicPr preferRelativeResize="0"/>
          <p:nvPr/>
        </p:nvPicPr>
        <p:blipFill rotWithShape="1">
          <a:blip r:embed="rId5">
            <a:alphaModFix/>
          </a:blip>
          <a:srcRect b="1859" l="22888" r="65798" t="95046"/>
          <a:stretch/>
        </p:blipFill>
        <p:spPr>
          <a:xfrm>
            <a:off x="7322823" y="6214124"/>
            <a:ext cx="1645901" cy="542761"/>
          </a:xfrm>
          <a:prstGeom prst="rect">
            <a:avLst/>
          </a:prstGeom>
          <a:noFill/>
          <a:ln>
            <a:noFill/>
          </a:ln>
        </p:spPr>
      </p:pic>
      <p:pic>
        <p:nvPicPr>
          <p:cNvPr descr="Interface gráfica do usuário, Aplicativo&#10;&#10;Descrição gerada automaticamente" id="122" name="Google Shape;122;p16"/>
          <p:cNvPicPr preferRelativeResize="0"/>
          <p:nvPr/>
        </p:nvPicPr>
        <p:blipFill rotWithShape="1">
          <a:blip r:embed="rId5">
            <a:alphaModFix/>
          </a:blip>
          <a:srcRect b="1389" l="35583" r="45561" t="94838"/>
          <a:stretch/>
        </p:blipFill>
        <p:spPr>
          <a:xfrm>
            <a:off x="4570178" y="6196393"/>
            <a:ext cx="2743168" cy="661605"/>
          </a:xfrm>
          <a:prstGeom prst="rect">
            <a:avLst/>
          </a:prstGeom>
          <a:noFill/>
          <a:ln>
            <a:noFill/>
          </a:ln>
        </p:spPr>
      </p:pic>
      <p:sp>
        <p:nvSpPr>
          <p:cNvPr id="123" name="Google Shape;123;p16"/>
          <p:cNvSpPr txBox="1"/>
          <p:nvPr>
            <p:ph type="ctrTitle"/>
          </p:nvPr>
        </p:nvSpPr>
        <p:spPr>
          <a:xfrm>
            <a:off x="466875" y="1356625"/>
            <a:ext cx="4335300" cy="7539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pt-BR" sz="3100">
                <a:solidFill>
                  <a:srgbClr val="0B5394"/>
                </a:solidFill>
                <a:latin typeface="Open Sans ExtraBold"/>
                <a:ea typeface="Open Sans ExtraBold"/>
                <a:cs typeface="Open Sans ExtraBold"/>
                <a:sym typeface="Open Sans ExtraBold"/>
              </a:rPr>
              <a:t>ESTRUTURA DO ROBÔ</a:t>
            </a:r>
            <a:endParaRPr sz="3100">
              <a:solidFill>
                <a:srgbClr val="0B5394"/>
              </a:solidFill>
              <a:latin typeface="Open Sans ExtraBold"/>
              <a:ea typeface="Open Sans ExtraBold"/>
              <a:cs typeface="Open Sans ExtraBold"/>
              <a:sym typeface="Open Sans ExtraBold"/>
            </a:endParaRPr>
          </a:p>
        </p:txBody>
      </p:sp>
      <p:sp>
        <p:nvSpPr>
          <p:cNvPr id="124" name="Google Shape;124;p16"/>
          <p:cNvSpPr txBox="1"/>
          <p:nvPr>
            <p:ph idx="1" type="subTitle"/>
          </p:nvPr>
        </p:nvSpPr>
        <p:spPr>
          <a:xfrm>
            <a:off x="495975" y="2232800"/>
            <a:ext cx="3972600" cy="2946600"/>
          </a:xfrm>
          <a:prstGeom prst="rect">
            <a:avLst/>
          </a:prstGeom>
        </p:spPr>
        <p:txBody>
          <a:bodyPr anchorCtr="0" anchor="t" bIns="0" lIns="0" spcFirstLastPara="1" rIns="0" wrap="square" tIns="6775">
            <a:noAutofit/>
          </a:bodyPr>
          <a:lstStyle/>
          <a:p>
            <a:pPr indent="0" lvl="0" marL="0" rtl="0" algn="just">
              <a:spcBef>
                <a:spcPts val="0"/>
              </a:spcBef>
              <a:spcAft>
                <a:spcPts val="300"/>
              </a:spcAft>
              <a:buNone/>
            </a:pPr>
            <a:r>
              <a:rPr lang="pt-BR" sz="1500">
                <a:latin typeface="Open Sans"/>
                <a:ea typeface="Open Sans"/>
                <a:cs typeface="Open Sans"/>
                <a:sym typeface="Open Sans"/>
              </a:rPr>
              <a:t>Dolor ipsum, um amet consectetur adipiscing elit. Suspendisse varius tristique odio, ac dictum quam suscipit sed. Pellentesque habitant morbi tristique senectus et netus et malesuada fames ac turpis egestas. Fusce sed sem purus. Nullam convallis nisl a nibh porttitor consequat. Proin feugiat, nunc a posuere dictum, velit nulla consequat nulla, eget lacinia velit mauris et metus. Donec accumsan convallis lectus, nec ullamcorper ligula volutpat eu. Maecenas efficitur viverra sem, at posuere enim hendrerit et. Integer consectetur velit a nulla sagittis, vitae malesuada metus scelerisque. </a:t>
            </a:r>
            <a:endParaRPr sz="1500">
              <a:latin typeface="Open Sans"/>
              <a:ea typeface="Open Sans"/>
              <a:cs typeface="Open Sans"/>
              <a:sym typeface="Open Sans"/>
            </a:endParaRPr>
          </a:p>
        </p:txBody>
      </p:sp>
      <p:pic>
        <p:nvPicPr>
          <p:cNvPr id="125" name="Google Shape;125;p16"/>
          <p:cNvPicPr preferRelativeResize="0"/>
          <p:nvPr/>
        </p:nvPicPr>
        <p:blipFill>
          <a:blip r:embed="rId6">
            <a:alphaModFix/>
          </a:blip>
          <a:stretch>
            <a:fillRect/>
          </a:stretch>
        </p:blipFill>
        <p:spPr>
          <a:xfrm>
            <a:off x="4729650" y="2243425"/>
            <a:ext cx="4066125" cy="2751782"/>
          </a:xfrm>
          <a:prstGeom prst="rect">
            <a:avLst/>
          </a:prstGeom>
          <a:noFill/>
          <a:ln>
            <a:noFill/>
          </a:ln>
        </p:spPr>
      </p:pic>
      <p:sp>
        <p:nvSpPr>
          <p:cNvPr id="126" name="Google Shape;126;p16"/>
          <p:cNvSpPr txBox="1"/>
          <p:nvPr>
            <p:ph idx="1" type="subTitle"/>
          </p:nvPr>
        </p:nvSpPr>
        <p:spPr>
          <a:xfrm>
            <a:off x="4802175" y="5082000"/>
            <a:ext cx="3972600" cy="277800"/>
          </a:xfrm>
          <a:prstGeom prst="rect">
            <a:avLst/>
          </a:prstGeom>
        </p:spPr>
        <p:txBody>
          <a:bodyPr anchorCtr="0" anchor="t" bIns="0" lIns="0" spcFirstLastPara="1" rIns="0" wrap="square" tIns="6775">
            <a:noAutofit/>
          </a:bodyPr>
          <a:lstStyle/>
          <a:p>
            <a:pPr indent="0" lvl="0" marL="0" rtl="0" algn="ctr">
              <a:spcBef>
                <a:spcPts val="0"/>
              </a:spcBef>
              <a:spcAft>
                <a:spcPts val="300"/>
              </a:spcAft>
              <a:buNone/>
            </a:pPr>
            <a:r>
              <a:rPr b="1" lang="pt-BR" sz="1500">
                <a:latin typeface="Open Sans"/>
                <a:ea typeface="Open Sans"/>
                <a:cs typeface="Open Sans"/>
                <a:sym typeface="Open Sans"/>
              </a:rPr>
              <a:t>Imagem 1 - Descrição da Imagem</a:t>
            </a:r>
            <a:endParaRPr b="1" sz="150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17"/>
          <p:cNvPicPr preferRelativeResize="0"/>
          <p:nvPr/>
        </p:nvPicPr>
        <p:blipFill rotWithShape="1">
          <a:blip r:embed="rId3">
            <a:alphaModFix/>
          </a:blip>
          <a:srcRect b="0" l="0" r="0" t="0"/>
          <a:stretch/>
        </p:blipFill>
        <p:spPr>
          <a:xfrm>
            <a:off x="75" y="6022853"/>
            <a:ext cx="9163147" cy="873900"/>
          </a:xfrm>
          <a:prstGeom prst="rect">
            <a:avLst/>
          </a:prstGeom>
          <a:noFill/>
          <a:ln>
            <a:noFill/>
          </a:ln>
        </p:spPr>
      </p:pic>
      <p:sp>
        <p:nvSpPr>
          <p:cNvPr id="135" name="Google Shape;135;p17"/>
          <p:cNvSpPr/>
          <p:nvPr/>
        </p:nvSpPr>
        <p:spPr>
          <a:xfrm>
            <a:off x="0" y="0"/>
            <a:ext cx="9153696" cy="95615"/>
          </a:xfrm>
          <a:custGeom>
            <a:rect b="b" l="l" r="r" t="t"/>
            <a:pathLst>
              <a:path extrusionOk="0" h="503238" w="32402463">
                <a:moveTo>
                  <a:pt x="0" y="0"/>
                </a:moveTo>
                <a:lnTo>
                  <a:pt x="24474" y="0"/>
                </a:lnTo>
                <a:lnTo>
                  <a:pt x="24474" y="1399"/>
                </a:lnTo>
                <a:lnTo>
                  <a:pt x="0" y="1399"/>
                </a:lnTo>
                <a:close/>
              </a:path>
            </a:pathLst>
          </a:custGeom>
          <a:solidFill>
            <a:srgbClr val="7F7F7F"/>
          </a:solidFill>
          <a:ln>
            <a:noFill/>
          </a:ln>
        </p:spPr>
        <p:txBody>
          <a:bodyPr anchorCtr="0" anchor="ctr" bIns="11025" lIns="22025" spcFirstLastPara="1" rIns="22025" wrap="square" tIns="11025">
            <a:noAutofit/>
          </a:bodyPr>
          <a:lstStyle/>
          <a:p>
            <a:pPr indent="0" lvl="0" marL="0" marR="0" rtl="0" algn="l">
              <a:lnSpc>
                <a:spcPct val="93000"/>
              </a:lnSpc>
              <a:spcBef>
                <a:spcPts val="0"/>
              </a:spcBef>
              <a:spcAft>
                <a:spcPts val="0"/>
              </a:spcAft>
              <a:buNone/>
            </a:pPr>
            <a:r>
              <a:t/>
            </a:r>
            <a:endParaRPr sz="400">
              <a:solidFill>
                <a:schemeClr val="lt1"/>
              </a:solidFill>
              <a:latin typeface="Arial"/>
              <a:ea typeface="Arial"/>
              <a:cs typeface="Arial"/>
              <a:sym typeface="Arial"/>
            </a:endParaRPr>
          </a:p>
        </p:txBody>
      </p:sp>
      <p:sp>
        <p:nvSpPr>
          <p:cNvPr id="136" name="Google Shape;136;p17"/>
          <p:cNvSpPr/>
          <p:nvPr/>
        </p:nvSpPr>
        <p:spPr>
          <a:xfrm>
            <a:off x="0" y="1028851"/>
            <a:ext cx="9153696" cy="32274"/>
          </a:xfrm>
          <a:custGeom>
            <a:rect b="b" l="l" r="r" t="t"/>
            <a:pathLst>
              <a:path extrusionOk="0" h="169863" w="32402463">
                <a:moveTo>
                  <a:pt x="0" y="0"/>
                </a:moveTo>
                <a:lnTo>
                  <a:pt x="24474" y="0"/>
                </a:lnTo>
                <a:lnTo>
                  <a:pt x="24474" y="471"/>
                </a:lnTo>
                <a:lnTo>
                  <a:pt x="0" y="471"/>
                </a:lnTo>
                <a:close/>
              </a:path>
            </a:pathLst>
          </a:custGeom>
          <a:solidFill>
            <a:srgbClr val="92D050"/>
          </a:solidFill>
          <a:ln cap="flat" cmpd="sng" w="25550">
            <a:solidFill>
              <a:srgbClr val="92D050"/>
            </a:solidFill>
            <a:prstDash val="solid"/>
            <a:miter lim="800000"/>
            <a:headEnd len="sm" w="sm" type="none"/>
            <a:tailEnd len="sm" w="sm" type="none"/>
          </a:ln>
        </p:spPr>
        <p:txBody>
          <a:bodyPr anchorCtr="0" anchor="ctr" bIns="11025" lIns="22025" spcFirstLastPara="1" rIns="22025" wrap="square" tIns="11025">
            <a:noAutofit/>
          </a:bodyPr>
          <a:lstStyle/>
          <a:p>
            <a:pPr indent="0" lvl="0" marL="0" marR="0" rtl="0" algn="l">
              <a:lnSpc>
                <a:spcPct val="93000"/>
              </a:lnSpc>
              <a:spcBef>
                <a:spcPts val="0"/>
              </a:spcBef>
              <a:spcAft>
                <a:spcPts val="0"/>
              </a:spcAft>
              <a:buNone/>
            </a:pPr>
            <a:r>
              <a:t/>
            </a:r>
            <a:endParaRPr sz="400">
              <a:solidFill>
                <a:schemeClr val="lt1"/>
              </a:solidFill>
              <a:latin typeface="Arial"/>
              <a:ea typeface="Arial"/>
              <a:cs typeface="Arial"/>
              <a:sym typeface="Arial"/>
            </a:endParaRPr>
          </a:p>
        </p:txBody>
      </p:sp>
      <p:sp>
        <p:nvSpPr>
          <p:cNvPr id="137" name="Google Shape;137;p17"/>
          <p:cNvSpPr/>
          <p:nvPr/>
        </p:nvSpPr>
        <p:spPr>
          <a:xfrm>
            <a:off x="0" y="6487835"/>
            <a:ext cx="9138448" cy="369189"/>
          </a:xfrm>
          <a:custGeom>
            <a:rect b="b" l="l" r="r" t="t"/>
            <a:pathLst>
              <a:path extrusionOk="0" h="1943100" w="32348488">
                <a:moveTo>
                  <a:pt x="0" y="0"/>
                </a:moveTo>
                <a:lnTo>
                  <a:pt x="24324" y="0"/>
                </a:lnTo>
                <a:lnTo>
                  <a:pt x="24324" y="5400"/>
                </a:lnTo>
                <a:lnTo>
                  <a:pt x="0" y="5400"/>
                </a:lnTo>
                <a:close/>
              </a:path>
            </a:pathLst>
          </a:custGeom>
          <a:solidFill>
            <a:srgbClr val="92D050"/>
          </a:solidFill>
          <a:ln cap="flat" cmpd="sng" w="25550">
            <a:solidFill>
              <a:srgbClr val="92D050"/>
            </a:solidFill>
            <a:prstDash val="solid"/>
            <a:miter lim="800000"/>
            <a:headEnd len="sm" w="sm" type="none"/>
            <a:tailEnd len="sm" w="sm" type="none"/>
          </a:ln>
        </p:spPr>
        <p:txBody>
          <a:bodyPr anchorCtr="0" anchor="ctr" bIns="11025" lIns="22025" spcFirstLastPara="1" rIns="22025" wrap="square" tIns="11025">
            <a:noAutofit/>
          </a:bodyPr>
          <a:lstStyle/>
          <a:p>
            <a:pPr indent="0" lvl="0" marL="0" marR="0" rtl="0" algn="l">
              <a:lnSpc>
                <a:spcPct val="93000"/>
              </a:lnSpc>
              <a:spcBef>
                <a:spcPts val="0"/>
              </a:spcBef>
              <a:spcAft>
                <a:spcPts val="0"/>
              </a:spcAft>
              <a:buNone/>
            </a:pPr>
            <a:r>
              <a:t/>
            </a:r>
            <a:endParaRPr sz="400">
              <a:solidFill>
                <a:schemeClr val="lt1"/>
              </a:solidFill>
              <a:latin typeface="Arial"/>
              <a:ea typeface="Arial"/>
              <a:cs typeface="Arial"/>
              <a:sym typeface="Arial"/>
            </a:endParaRPr>
          </a:p>
        </p:txBody>
      </p:sp>
      <p:pic>
        <p:nvPicPr>
          <p:cNvPr id="138" name="Google Shape;138;p17"/>
          <p:cNvPicPr preferRelativeResize="0"/>
          <p:nvPr/>
        </p:nvPicPr>
        <p:blipFill rotWithShape="1">
          <a:blip r:embed="rId3">
            <a:alphaModFix/>
          </a:blip>
          <a:srcRect b="0" l="0" r="0" t="0"/>
          <a:stretch/>
        </p:blipFill>
        <p:spPr>
          <a:xfrm>
            <a:off x="-1" y="-1011"/>
            <a:ext cx="9153018" cy="277427"/>
          </a:xfrm>
          <a:prstGeom prst="rect">
            <a:avLst/>
          </a:prstGeom>
          <a:noFill/>
          <a:ln>
            <a:noFill/>
          </a:ln>
        </p:spPr>
      </p:pic>
      <p:pic>
        <p:nvPicPr>
          <p:cNvPr id="139" name="Google Shape;139;p17"/>
          <p:cNvPicPr preferRelativeResize="0"/>
          <p:nvPr/>
        </p:nvPicPr>
        <p:blipFill rotWithShape="1">
          <a:blip r:embed="rId3">
            <a:alphaModFix/>
          </a:blip>
          <a:srcRect b="0" l="0" r="0" t="0"/>
          <a:stretch/>
        </p:blipFill>
        <p:spPr>
          <a:xfrm>
            <a:off x="1082" y="694420"/>
            <a:ext cx="9163174" cy="277735"/>
          </a:xfrm>
          <a:prstGeom prst="rect">
            <a:avLst/>
          </a:prstGeom>
          <a:noFill/>
          <a:ln>
            <a:noFill/>
          </a:ln>
        </p:spPr>
      </p:pic>
      <p:pic>
        <p:nvPicPr>
          <p:cNvPr descr="Interface gráfica do usuário, Texto, Aplicativo&#10;&#10;Descrição gerada automaticamente" id="140" name="Google Shape;140;p17"/>
          <p:cNvPicPr preferRelativeResize="0"/>
          <p:nvPr/>
        </p:nvPicPr>
        <p:blipFill rotWithShape="1">
          <a:blip r:embed="rId4">
            <a:alphaModFix/>
          </a:blip>
          <a:srcRect b="0" l="0" r="0" t="0"/>
          <a:stretch/>
        </p:blipFill>
        <p:spPr>
          <a:xfrm>
            <a:off x="0" y="-17109"/>
            <a:ext cx="9153703" cy="1232904"/>
          </a:xfrm>
          <a:prstGeom prst="rect">
            <a:avLst/>
          </a:prstGeom>
          <a:noFill/>
          <a:ln>
            <a:noFill/>
          </a:ln>
        </p:spPr>
      </p:pic>
      <p:pic>
        <p:nvPicPr>
          <p:cNvPr descr="Interface gráfica do usuário, Aplicativo&#10;&#10;Descrição gerada automaticamente" id="141" name="Google Shape;141;p17"/>
          <p:cNvPicPr preferRelativeResize="0"/>
          <p:nvPr/>
        </p:nvPicPr>
        <p:blipFill rotWithShape="1">
          <a:blip r:embed="rId5">
            <a:alphaModFix/>
          </a:blip>
          <a:srcRect b="1649" l="5725" r="83799" t="94571"/>
          <a:stretch/>
        </p:blipFill>
        <p:spPr>
          <a:xfrm>
            <a:off x="323425" y="6163775"/>
            <a:ext cx="1523983" cy="662816"/>
          </a:xfrm>
          <a:prstGeom prst="rect">
            <a:avLst/>
          </a:prstGeom>
          <a:noFill/>
          <a:ln>
            <a:noFill/>
          </a:ln>
        </p:spPr>
      </p:pic>
      <p:pic>
        <p:nvPicPr>
          <p:cNvPr descr="Interface gráfica do usuário, Aplicativo&#10;&#10;Descrição gerada automaticamente" id="142" name="Google Shape;142;p17"/>
          <p:cNvPicPr preferRelativeResize="0"/>
          <p:nvPr/>
        </p:nvPicPr>
        <p:blipFill rotWithShape="1">
          <a:blip r:embed="rId5">
            <a:alphaModFix/>
          </a:blip>
          <a:srcRect b="1859" l="22888" r="65798" t="95046"/>
          <a:stretch/>
        </p:blipFill>
        <p:spPr>
          <a:xfrm>
            <a:off x="7322823" y="6214124"/>
            <a:ext cx="1645901" cy="542761"/>
          </a:xfrm>
          <a:prstGeom prst="rect">
            <a:avLst/>
          </a:prstGeom>
          <a:noFill/>
          <a:ln>
            <a:noFill/>
          </a:ln>
        </p:spPr>
      </p:pic>
      <p:pic>
        <p:nvPicPr>
          <p:cNvPr descr="Interface gráfica do usuário, Aplicativo&#10;&#10;Descrição gerada automaticamente" id="143" name="Google Shape;143;p17"/>
          <p:cNvPicPr preferRelativeResize="0"/>
          <p:nvPr/>
        </p:nvPicPr>
        <p:blipFill rotWithShape="1">
          <a:blip r:embed="rId5">
            <a:alphaModFix/>
          </a:blip>
          <a:srcRect b="1389" l="35583" r="45561" t="94838"/>
          <a:stretch/>
        </p:blipFill>
        <p:spPr>
          <a:xfrm>
            <a:off x="4570178" y="6196393"/>
            <a:ext cx="2743168" cy="661605"/>
          </a:xfrm>
          <a:prstGeom prst="rect">
            <a:avLst/>
          </a:prstGeom>
          <a:noFill/>
          <a:ln>
            <a:noFill/>
          </a:ln>
        </p:spPr>
      </p:pic>
      <p:sp>
        <p:nvSpPr>
          <p:cNvPr id="144" name="Google Shape;144;p17"/>
          <p:cNvSpPr txBox="1"/>
          <p:nvPr>
            <p:ph type="ctrTitle"/>
          </p:nvPr>
        </p:nvSpPr>
        <p:spPr>
          <a:xfrm>
            <a:off x="466875" y="1356625"/>
            <a:ext cx="4335300" cy="7539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pt-BR" sz="3100">
                <a:solidFill>
                  <a:srgbClr val="0B5394"/>
                </a:solidFill>
                <a:latin typeface="Open Sans ExtraBold"/>
                <a:ea typeface="Open Sans ExtraBold"/>
                <a:cs typeface="Open Sans ExtraBold"/>
                <a:sym typeface="Open Sans ExtraBold"/>
              </a:rPr>
              <a:t>ESTRATÉGIA</a:t>
            </a:r>
            <a:endParaRPr sz="3100">
              <a:solidFill>
                <a:srgbClr val="0B5394"/>
              </a:solidFill>
              <a:latin typeface="Open Sans ExtraBold"/>
              <a:ea typeface="Open Sans ExtraBold"/>
              <a:cs typeface="Open Sans ExtraBold"/>
              <a:sym typeface="Open Sans ExtraBold"/>
            </a:endParaRPr>
          </a:p>
        </p:txBody>
      </p:sp>
      <p:sp>
        <p:nvSpPr>
          <p:cNvPr id="145" name="Google Shape;145;p17"/>
          <p:cNvSpPr txBox="1"/>
          <p:nvPr>
            <p:ph idx="1" type="subTitle"/>
          </p:nvPr>
        </p:nvSpPr>
        <p:spPr>
          <a:xfrm>
            <a:off x="495975" y="2232800"/>
            <a:ext cx="3972600" cy="2946600"/>
          </a:xfrm>
          <a:prstGeom prst="rect">
            <a:avLst/>
          </a:prstGeom>
        </p:spPr>
        <p:txBody>
          <a:bodyPr anchorCtr="0" anchor="t" bIns="0" lIns="0" spcFirstLastPara="1" rIns="0" wrap="square" tIns="6775">
            <a:noAutofit/>
          </a:bodyPr>
          <a:lstStyle/>
          <a:p>
            <a:pPr indent="0" lvl="0" marL="0" rtl="0" algn="just">
              <a:spcBef>
                <a:spcPts val="0"/>
              </a:spcBef>
              <a:spcAft>
                <a:spcPts val="300"/>
              </a:spcAft>
              <a:buNone/>
            </a:pPr>
            <a:r>
              <a:rPr lang="pt-BR" sz="1500">
                <a:latin typeface="Open Sans"/>
                <a:ea typeface="Open Sans"/>
                <a:cs typeface="Open Sans"/>
                <a:sym typeface="Open Sans"/>
              </a:rPr>
              <a:t>Dolor ipsum, um amet consectetur adipiscing elit. Suspendisse varius tristique odio, ac dictum quam suscipit sed. Pellentesque habitant morbi tristique senectus et netus et malesuada fames ac turpis egestas. Fusce sed sem purus. Nullam convallis nisl a nibh porttitor consequat. Proin feugiat, nunc a posuere dictum, velit nulla consequat nulla, eget lacinia velit mauris et metus. Donec accumsan convallis lectus, nec ullamcorper ligula volutpat eu. Maecenas efficitur viverra sem, at posuere enim hendrerit et. Integer consectetur velit a nulla sagittis, vitae malesuada metus scelerisque. </a:t>
            </a:r>
            <a:endParaRPr sz="1500">
              <a:latin typeface="Open Sans"/>
              <a:ea typeface="Open Sans"/>
              <a:cs typeface="Open Sans"/>
              <a:sym typeface="Open Sans"/>
            </a:endParaRPr>
          </a:p>
        </p:txBody>
      </p:sp>
      <p:sp>
        <p:nvSpPr>
          <p:cNvPr id="146" name="Google Shape;146;p17"/>
          <p:cNvSpPr txBox="1"/>
          <p:nvPr>
            <p:ph idx="1" type="subTitle"/>
          </p:nvPr>
        </p:nvSpPr>
        <p:spPr>
          <a:xfrm>
            <a:off x="4802175" y="4901600"/>
            <a:ext cx="3972600" cy="277800"/>
          </a:xfrm>
          <a:prstGeom prst="rect">
            <a:avLst/>
          </a:prstGeom>
        </p:spPr>
        <p:txBody>
          <a:bodyPr anchorCtr="0" anchor="t" bIns="0" lIns="0" spcFirstLastPara="1" rIns="0" wrap="square" tIns="6775">
            <a:noAutofit/>
          </a:bodyPr>
          <a:lstStyle/>
          <a:p>
            <a:pPr indent="0" lvl="0" marL="0" rtl="0" algn="ctr">
              <a:spcBef>
                <a:spcPts val="0"/>
              </a:spcBef>
              <a:spcAft>
                <a:spcPts val="300"/>
              </a:spcAft>
              <a:buNone/>
            </a:pPr>
            <a:r>
              <a:rPr b="1" lang="pt-BR" sz="1500">
                <a:latin typeface="Open Sans"/>
                <a:ea typeface="Open Sans"/>
                <a:cs typeface="Open Sans"/>
                <a:sym typeface="Open Sans"/>
              </a:rPr>
              <a:t>Imagem 1 - Descrição da Imagem</a:t>
            </a:r>
            <a:endParaRPr b="1" sz="1500">
              <a:latin typeface="Open Sans"/>
              <a:ea typeface="Open Sans"/>
              <a:cs typeface="Open Sans"/>
              <a:sym typeface="Open Sans"/>
            </a:endParaRPr>
          </a:p>
        </p:txBody>
      </p:sp>
      <p:pic>
        <p:nvPicPr>
          <p:cNvPr id="147" name="Google Shape;147;p17"/>
          <p:cNvPicPr preferRelativeResize="0"/>
          <p:nvPr/>
        </p:nvPicPr>
        <p:blipFill rotWithShape="1">
          <a:blip r:embed="rId6">
            <a:alphaModFix/>
          </a:blip>
          <a:srcRect b="0" l="6521" r="6755" t="26707"/>
          <a:stretch/>
        </p:blipFill>
        <p:spPr>
          <a:xfrm>
            <a:off x="4802175" y="2512024"/>
            <a:ext cx="4166550" cy="2168473"/>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18"/>
          <p:cNvPicPr preferRelativeResize="0"/>
          <p:nvPr/>
        </p:nvPicPr>
        <p:blipFill rotWithShape="1">
          <a:blip r:embed="rId3">
            <a:alphaModFix/>
          </a:blip>
          <a:srcRect b="0" l="0" r="0" t="0"/>
          <a:stretch/>
        </p:blipFill>
        <p:spPr>
          <a:xfrm>
            <a:off x="75" y="6022853"/>
            <a:ext cx="9163147" cy="873900"/>
          </a:xfrm>
          <a:prstGeom prst="rect">
            <a:avLst/>
          </a:prstGeom>
          <a:noFill/>
          <a:ln>
            <a:noFill/>
          </a:ln>
        </p:spPr>
      </p:pic>
      <p:sp>
        <p:nvSpPr>
          <p:cNvPr id="156" name="Google Shape;156;p18"/>
          <p:cNvSpPr/>
          <p:nvPr/>
        </p:nvSpPr>
        <p:spPr>
          <a:xfrm>
            <a:off x="0" y="0"/>
            <a:ext cx="9153696" cy="95615"/>
          </a:xfrm>
          <a:custGeom>
            <a:rect b="b" l="l" r="r" t="t"/>
            <a:pathLst>
              <a:path extrusionOk="0" h="503238" w="32402463">
                <a:moveTo>
                  <a:pt x="0" y="0"/>
                </a:moveTo>
                <a:lnTo>
                  <a:pt x="24474" y="0"/>
                </a:lnTo>
                <a:lnTo>
                  <a:pt x="24474" y="1399"/>
                </a:lnTo>
                <a:lnTo>
                  <a:pt x="0" y="1399"/>
                </a:lnTo>
                <a:close/>
              </a:path>
            </a:pathLst>
          </a:custGeom>
          <a:solidFill>
            <a:srgbClr val="7F7F7F"/>
          </a:solidFill>
          <a:ln>
            <a:noFill/>
          </a:ln>
        </p:spPr>
        <p:txBody>
          <a:bodyPr anchorCtr="0" anchor="ctr" bIns="11025" lIns="22025" spcFirstLastPara="1" rIns="22025" wrap="square" tIns="11025">
            <a:noAutofit/>
          </a:bodyPr>
          <a:lstStyle/>
          <a:p>
            <a:pPr indent="0" lvl="0" marL="0" marR="0" rtl="0" algn="l">
              <a:lnSpc>
                <a:spcPct val="93000"/>
              </a:lnSpc>
              <a:spcBef>
                <a:spcPts val="0"/>
              </a:spcBef>
              <a:spcAft>
                <a:spcPts val="0"/>
              </a:spcAft>
              <a:buNone/>
            </a:pPr>
            <a:r>
              <a:t/>
            </a:r>
            <a:endParaRPr sz="400">
              <a:solidFill>
                <a:schemeClr val="lt1"/>
              </a:solidFill>
              <a:latin typeface="Arial"/>
              <a:ea typeface="Arial"/>
              <a:cs typeface="Arial"/>
              <a:sym typeface="Arial"/>
            </a:endParaRPr>
          </a:p>
        </p:txBody>
      </p:sp>
      <p:sp>
        <p:nvSpPr>
          <p:cNvPr id="157" name="Google Shape;157;p18"/>
          <p:cNvSpPr/>
          <p:nvPr/>
        </p:nvSpPr>
        <p:spPr>
          <a:xfrm>
            <a:off x="0" y="1028851"/>
            <a:ext cx="9153696" cy="32274"/>
          </a:xfrm>
          <a:custGeom>
            <a:rect b="b" l="l" r="r" t="t"/>
            <a:pathLst>
              <a:path extrusionOk="0" h="169863" w="32402463">
                <a:moveTo>
                  <a:pt x="0" y="0"/>
                </a:moveTo>
                <a:lnTo>
                  <a:pt x="24474" y="0"/>
                </a:lnTo>
                <a:lnTo>
                  <a:pt x="24474" y="471"/>
                </a:lnTo>
                <a:lnTo>
                  <a:pt x="0" y="471"/>
                </a:lnTo>
                <a:close/>
              </a:path>
            </a:pathLst>
          </a:custGeom>
          <a:solidFill>
            <a:srgbClr val="92D050"/>
          </a:solidFill>
          <a:ln cap="flat" cmpd="sng" w="25550">
            <a:solidFill>
              <a:srgbClr val="92D050"/>
            </a:solidFill>
            <a:prstDash val="solid"/>
            <a:miter lim="800000"/>
            <a:headEnd len="sm" w="sm" type="none"/>
            <a:tailEnd len="sm" w="sm" type="none"/>
          </a:ln>
        </p:spPr>
        <p:txBody>
          <a:bodyPr anchorCtr="0" anchor="ctr" bIns="11025" lIns="22025" spcFirstLastPara="1" rIns="22025" wrap="square" tIns="11025">
            <a:noAutofit/>
          </a:bodyPr>
          <a:lstStyle/>
          <a:p>
            <a:pPr indent="0" lvl="0" marL="0" marR="0" rtl="0" algn="l">
              <a:lnSpc>
                <a:spcPct val="93000"/>
              </a:lnSpc>
              <a:spcBef>
                <a:spcPts val="0"/>
              </a:spcBef>
              <a:spcAft>
                <a:spcPts val="0"/>
              </a:spcAft>
              <a:buNone/>
            </a:pPr>
            <a:r>
              <a:t/>
            </a:r>
            <a:endParaRPr sz="400">
              <a:solidFill>
                <a:schemeClr val="lt1"/>
              </a:solidFill>
              <a:latin typeface="Arial"/>
              <a:ea typeface="Arial"/>
              <a:cs typeface="Arial"/>
              <a:sym typeface="Arial"/>
            </a:endParaRPr>
          </a:p>
        </p:txBody>
      </p:sp>
      <p:sp>
        <p:nvSpPr>
          <p:cNvPr id="158" name="Google Shape;158;p18"/>
          <p:cNvSpPr/>
          <p:nvPr/>
        </p:nvSpPr>
        <p:spPr>
          <a:xfrm>
            <a:off x="0" y="6487835"/>
            <a:ext cx="9138448" cy="369189"/>
          </a:xfrm>
          <a:custGeom>
            <a:rect b="b" l="l" r="r" t="t"/>
            <a:pathLst>
              <a:path extrusionOk="0" h="1943100" w="32348488">
                <a:moveTo>
                  <a:pt x="0" y="0"/>
                </a:moveTo>
                <a:lnTo>
                  <a:pt x="24324" y="0"/>
                </a:lnTo>
                <a:lnTo>
                  <a:pt x="24324" y="5400"/>
                </a:lnTo>
                <a:lnTo>
                  <a:pt x="0" y="5400"/>
                </a:lnTo>
                <a:close/>
              </a:path>
            </a:pathLst>
          </a:custGeom>
          <a:solidFill>
            <a:srgbClr val="92D050"/>
          </a:solidFill>
          <a:ln cap="flat" cmpd="sng" w="25550">
            <a:solidFill>
              <a:srgbClr val="92D050"/>
            </a:solidFill>
            <a:prstDash val="solid"/>
            <a:miter lim="800000"/>
            <a:headEnd len="sm" w="sm" type="none"/>
            <a:tailEnd len="sm" w="sm" type="none"/>
          </a:ln>
        </p:spPr>
        <p:txBody>
          <a:bodyPr anchorCtr="0" anchor="ctr" bIns="11025" lIns="22025" spcFirstLastPara="1" rIns="22025" wrap="square" tIns="11025">
            <a:noAutofit/>
          </a:bodyPr>
          <a:lstStyle/>
          <a:p>
            <a:pPr indent="0" lvl="0" marL="0" marR="0" rtl="0" algn="l">
              <a:lnSpc>
                <a:spcPct val="93000"/>
              </a:lnSpc>
              <a:spcBef>
                <a:spcPts val="0"/>
              </a:spcBef>
              <a:spcAft>
                <a:spcPts val="0"/>
              </a:spcAft>
              <a:buNone/>
            </a:pPr>
            <a:r>
              <a:t/>
            </a:r>
            <a:endParaRPr sz="400">
              <a:solidFill>
                <a:schemeClr val="lt1"/>
              </a:solidFill>
              <a:latin typeface="Arial"/>
              <a:ea typeface="Arial"/>
              <a:cs typeface="Arial"/>
              <a:sym typeface="Arial"/>
            </a:endParaRPr>
          </a:p>
        </p:txBody>
      </p:sp>
      <p:pic>
        <p:nvPicPr>
          <p:cNvPr id="159" name="Google Shape;159;p18"/>
          <p:cNvPicPr preferRelativeResize="0"/>
          <p:nvPr/>
        </p:nvPicPr>
        <p:blipFill rotWithShape="1">
          <a:blip r:embed="rId3">
            <a:alphaModFix/>
          </a:blip>
          <a:srcRect b="0" l="0" r="0" t="0"/>
          <a:stretch/>
        </p:blipFill>
        <p:spPr>
          <a:xfrm>
            <a:off x="-1" y="-1011"/>
            <a:ext cx="9153018" cy="277427"/>
          </a:xfrm>
          <a:prstGeom prst="rect">
            <a:avLst/>
          </a:prstGeom>
          <a:noFill/>
          <a:ln>
            <a:noFill/>
          </a:ln>
        </p:spPr>
      </p:pic>
      <p:pic>
        <p:nvPicPr>
          <p:cNvPr id="160" name="Google Shape;160;p18"/>
          <p:cNvPicPr preferRelativeResize="0"/>
          <p:nvPr/>
        </p:nvPicPr>
        <p:blipFill rotWithShape="1">
          <a:blip r:embed="rId3">
            <a:alphaModFix/>
          </a:blip>
          <a:srcRect b="0" l="0" r="0" t="0"/>
          <a:stretch/>
        </p:blipFill>
        <p:spPr>
          <a:xfrm>
            <a:off x="1082" y="694420"/>
            <a:ext cx="9163174" cy="277735"/>
          </a:xfrm>
          <a:prstGeom prst="rect">
            <a:avLst/>
          </a:prstGeom>
          <a:noFill/>
          <a:ln>
            <a:noFill/>
          </a:ln>
        </p:spPr>
      </p:pic>
      <p:pic>
        <p:nvPicPr>
          <p:cNvPr descr="Interface gráfica do usuário, Texto, Aplicativo&#10;&#10;Descrição gerada automaticamente" id="161" name="Google Shape;161;p18"/>
          <p:cNvPicPr preferRelativeResize="0"/>
          <p:nvPr/>
        </p:nvPicPr>
        <p:blipFill rotWithShape="1">
          <a:blip r:embed="rId4">
            <a:alphaModFix/>
          </a:blip>
          <a:srcRect b="0" l="0" r="0" t="0"/>
          <a:stretch/>
        </p:blipFill>
        <p:spPr>
          <a:xfrm>
            <a:off x="0" y="-17109"/>
            <a:ext cx="9153703" cy="1232904"/>
          </a:xfrm>
          <a:prstGeom prst="rect">
            <a:avLst/>
          </a:prstGeom>
          <a:noFill/>
          <a:ln>
            <a:noFill/>
          </a:ln>
        </p:spPr>
      </p:pic>
      <p:pic>
        <p:nvPicPr>
          <p:cNvPr descr="Interface gráfica do usuário, Aplicativo&#10;&#10;Descrição gerada automaticamente" id="162" name="Google Shape;162;p18"/>
          <p:cNvPicPr preferRelativeResize="0"/>
          <p:nvPr/>
        </p:nvPicPr>
        <p:blipFill rotWithShape="1">
          <a:blip r:embed="rId5">
            <a:alphaModFix/>
          </a:blip>
          <a:srcRect b="1649" l="5725" r="83799" t="94571"/>
          <a:stretch/>
        </p:blipFill>
        <p:spPr>
          <a:xfrm>
            <a:off x="323425" y="6163775"/>
            <a:ext cx="1523983" cy="662816"/>
          </a:xfrm>
          <a:prstGeom prst="rect">
            <a:avLst/>
          </a:prstGeom>
          <a:noFill/>
          <a:ln>
            <a:noFill/>
          </a:ln>
        </p:spPr>
      </p:pic>
      <p:pic>
        <p:nvPicPr>
          <p:cNvPr descr="Interface gráfica do usuário, Aplicativo&#10;&#10;Descrição gerada automaticamente" id="163" name="Google Shape;163;p18"/>
          <p:cNvPicPr preferRelativeResize="0"/>
          <p:nvPr/>
        </p:nvPicPr>
        <p:blipFill rotWithShape="1">
          <a:blip r:embed="rId5">
            <a:alphaModFix/>
          </a:blip>
          <a:srcRect b="1859" l="22888" r="65798" t="95046"/>
          <a:stretch/>
        </p:blipFill>
        <p:spPr>
          <a:xfrm>
            <a:off x="7322823" y="6214124"/>
            <a:ext cx="1645901" cy="542761"/>
          </a:xfrm>
          <a:prstGeom prst="rect">
            <a:avLst/>
          </a:prstGeom>
          <a:noFill/>
          <a:ln>
            <a:noFill/>
          </a:ln>
        </p:spPr>
      </p:pic>
      <p:pic>
        <p:nvPicPr>
          <p:cNvPr descr="Interface gráfica do usuário, Aplicativo&#10;&#10;Descrição gerada automaticamente" id="164" name="Google Shape;164;p18"/>
          <p:cNvPicPr preferRelativeResize="0"/>
          <p:nvPr/>
        </p:nvPicPr>
        <p:blipFill rotWithShape="1">
          <a:blip r:embed="rId5">
            <a:alphaModFix/>
          </a:blip>
          <a:srcRect b="1389" l="35583" r="45561" t="94838"/>
          <a:stretch/>
        </p:blipFill>
        <p:spPr>
          <a:xfrm>
            <a:off x="4570178" y="6196393"/>
            <a:ext cx="2743168" cy="661605"/>
          </a:xfrm>
          <a:prstGeom prst="rect">
            <a:avLst/>
          </a:prstGeom>
          <a:noFill/>
          <a:ln>
            <a:noFill/>
          </a:ln>
        </p:spPr>
      </p:pic>
      <p:sp>
        <p:nvSpPr>
          <p:cNvPr id="165" name="Google Shape;165;p18"/>
          <p:cNvSpPr txBox="1"/>
          <p:nvPr>
            <p:ph type="ctrTitle"/>
          </p:nvPr>
        </p:nvSpPr>
        <p:spPr>
          <a:xfrm>
            <a:off x="466875" y="1356625"/>
            <a:ext cx="6278100" cy="7539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pt-BR" sz="3100">
                <a:solidFill>
                  <a:srgbClr val="0B5394"/>
                </a:solidFill>
                <a:latin typeface="Open Sans ExtraBold"/>
                <a:ea typeface="Open Sans ExtraBold"/>
                <a:cs typeface="Open Sans ExtraBold"/>
                <a:sym typeface="Open Sans ExtraBold"/>
              </a:rPr>
              <a:t>DESAFIOS ENFRENTADOS</a:t>
            </a:r>
            <a:endParaRPr sz="3100">
              <a:solidFill>
                <a:srgbClr val="0B5394"/>
              </a:solidFill>
              <a:latin typeface="Open Sans ExtraBold"/>
              <a:ea typeface="Open Sans ExtraBold"/>
              <a:cs typeface="Open Sans ExtraBold"/>
              <a:sym typeface="Open Sans ExtraBold"/>
            </a:endParaRPr>
          </a:p>
        </p:txBody>
      </p:sp>
      <p:sp>
        <p:nvSpPr>
          <p:cNvPr id="166" name="Google Shape;166;p18"/>
          <p:cNvSpPr txBox="1"/>
          <p:nvPr>
            <p:ph idx="1" type="subTitle"/>
          </p:nvPr>
        </p:nvSpPr>
        <p:spPr>
          <a:xfrm>
            <a:off x="466875" y="2241650"/>
            <a:ext cx="7785900" cy="2946600"/>
          </a:xfrm>
          <a:prstGeom prst="rect">
            <a:avLst/>
          </a:prstGeom>
        </p:spPr>
        <p:txBody>
          <a:bodyPr anchorCtr="0" anchor="t" bIns="0" lIns="0" spcFirstLastPara="1" rIns="0" wrap="square" tIns="6775">
            <a:noAutofit/>
          </a:bodyPr>
          <a:lstStyle/>
          <a:p>
            <a:pPr indent="0" lvl="0" marL="0" rtl="0" algn="just">
              <a:spcBef>
                <a:spcPts val="0"/>
              </a:spcBef>
              <a:spcAft>
                <a:spcPts val="300"/>
              </a:spcAft>
              <a:buNone/>
            </a:pPr>
            <a:r>
              <a:rPr lang="pt-BR" sz="1500">
                <a:latin typeface="Open Sans"/>
                <a:ea typeface="Open Sans"/>
                <a:cs typeface="Open Sans"/>
                <a:sym typeface="Open Sans"/>
              </a:rPr>
              <a:t>Dolor ipsum, um amet consectetur adipiscing elit. Suspendisse varius tristique odio, ac dictum quam suscipit sed. Pellentesque habitant morbi tristique senectus et netus et malesuada fames ac turpis egestas. Fusce sed sem purus. Nullam convallis nisl a nibh porttitor consequat. Proin feugiat, nunc a posuere dictum, velit nulla consequat nulla, eget lacinia velit mauris et metus. Donec accumsan convallis lectus, nec ullamcorper ligula volutpat eu. Maecenas efficitur viverra sem, at posuere enim hendrerit et. Integer consectetur velit a nulla sagittis, vitae malesuada metus scelerisque. Mauris ullamcorper fermentum ultricies. Vestibulum ante ipsum primis in faucibus orci luctus et ultrices posuere cubilia Curae; Nullam pellentesque metus ac turpis congue, non placerat nisl vulputate. Phasellus interdum justo eu urna posuere, ut semper dui posuere. Sed suscipit justo a dolor pretium, id iaculis odio luctus. Aliquam ornare arcu eu orci eleifend rutrum.</a:t>
            </a:r>
            <a:endParaRPr sz="1500">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19"/>
          <p:cNvPicPr preferRelativeResize="0"/>
          <p:nvPr/>
        </p:nvPicPr>
        <p:blipFill rotWithShape="1">
          <a:blip r:embed="rId3">
            <a:alphaModFix/>
          </a:blip>
          <a:srcRect b="0" l="0" r="0" t="0"/>
          <a:stretch/>
        </p:blipFill>
        <p:spPr>
          <a:xfrm>
            <a:off x="75" y="6022853"/>
            <a:ext cx="9163147" cy="873900"/>
          </a:xfrm>
          <a:prstGeom prst="rect">
            <a:avLst/>
          </a:prstGeom>
          <a:noFill/>
          <a:ln>
            <a:noFill/>
          </a:ln>
        </p:spPr>
      </p:pic>
      <p:sp>
        <p:nvSpPr>
          <p:cNvPr id="175" name="Google Shape;175;p19"/>
          <p:cNvSpPr/>
          <p:nvPr/>
        </p:nvSpPr>
        <p:spPr>
          <a:xfrm>
            <a:off x="0" y="0"/>
            <a:ext cx="9153696" cy="95615"/>
          </a:xfrm>
          <a:custGeom>
            <a:rect b="b" l="l" r="r" t="t"/>
            <a:pathLst>
              <a:path extrusionOk="0" h="503238" w="32402463">
                <a:moveTo>
                  <a:pt x="0" y="0"/>
                </a:moveTo>
                <a:lnTo>
                  <a:pt x="24474" y="0"/>
                </a:lnTo>
                <a:lnTo>
                  <a:pt x="24474" y="1399"/>
                </a:lnTo>
                <a:lnTo>
                  <a:pt x="0" y="1399"/>
                </a:lnTo>
                <a:close/>
              </a:path>
            </a:pathLst>
          </a:custGeom>
          <a:solidFill>
            <a:srgbClr val="7F7F7F"/>
          </a:solidFill>
          <a:ln>
            <a:noFill/>
          </a:ln>
        </p:spPr>
        <p:txBody>
          <a:bodyPr anchorCtr="0" anchor="ctr" bIns="11025" lIns="22025" spcFirstLastPara="1" rIns="22025" wrap="square" tIns="11025">
            <a:noAutofit/>
          </a:bodyPr>
          <a:lstStyle/>
          <a:p>
            <a:pPr indent="0" lvl="0" marL="0" marR="0" rtl="0" algn="l">
              <a:lnSpc>
                <a:spcPct val="93000"/>
              </a:lnSpc>
              <a:spcBef>
                <a:spcPts val="0"/>
              </a:spcBef>
              <a:spcAft>
                <a:spcPts val="0"/>
              </a:spcAft>
              <a:buNone/>
            </a:pPr>
            <a:r>
              <a:t/>
            </a:r>
            <a:endParaRPr sz="400">
              <a:solidFill>
                <a:schemeClr val="lt1"/>
              </a:solidFill>
              <a:latin typeface="Arial"/>
              <a:ea typeface="Arial"/>
              <a:cs typeface="Arial"/>
              <a:sym typeface="Arial"/>
            </a:endParaRPr>
          </a:p>
        </p:txBody>
      </p:sp>
      <p:sp>
        <p:nvSpPr>
          <p:cNvPr id="176" name="Google Shape;176;p19"/>
          <p:cNvSpPr/>
          <p:nvPr/>
        </p:nvSpPr>
        <p:spPr>
          <a:xfrm>
            <a:off x="0" y="1028851"/>
            <a:ext cx="9153696" cy="32274"/>
          </a:xfrm>
          <a:custGeom>
            <a:rect b="b" l="l" r="r" t="t"/>
            <a:pathLst>
              <a:path extrusionOk="0" h="169863" w="32402463">
                <a:moveTo>
                  <a:pt x="0" y="0"/>
                </a:moveTo>
                <a:lnTo>
                  <a:pt x="24474" y="0"/>
                </a:lnTo>
                <a:lnTo>
                  <a:pt x="24474" y="471"/>
                </a:lnTo>
                <a:lnTo>
                  <a:pt x="0" y="471"/>
                </a:lnTo>
                <a:close/>
              </a:path>
            </a:pathLst>
          </a:custGeom>
          <a:solidFill>
            <a:srgbClr val="92D050"/>
          </a:solidFill>
          <a:ln cap="flat" cmpd="sng" w="25550">
            <a:solidFill>
              <a:srgbClr val="92D050"/>
            </a:solidFill>
            <a:prstDash val="solid"/>
            <a:miter lim="800000"/>
            <a:headEnd len="sm" w="sm" type="none"/>
            <a:tailEnd len="sm" w="sm" type="none"/>
          </a:ln>
        </p:spPr>
        <p:txBody>
          <a:bodyPr anchorCtr="0" anchor="ctr" bIns="11025" lIns="22025" spcFirstLastPara="1" rIns="22025" wrap="square" tIns="11025">
            <a:noAutofit/>
          </a:bodyPr>
          <a:lstStyle/>
          <a:p>
            <a:pPr indent="0" lvl="0" marL="0" marR="0" rtl="0" algn="l">
              <a:lnSpc>
                <a:spcPct val="93000"/>
              </a:lnSpc>
              <a:spcBef>
                <a:spcPts val="0"/>
              </a:spcBef>
              <a:spcAft>
                <a:spcPts val="0"/>
              </a:spcAft>
              <a:buNone/>
            </a:pPr>
            <a:r>
              <a:t/>
            </a:r>
            <a:endParaRPr sz="400">
              <a:solidFill>
                <a:schemeClr val="lt1"/>
              </a:solidFill>
              <a:latin typeface="Arial"/>
              <a:ea typeface="Arial"/>
              <a:cs typeface="Arial"/>
              <a:sym typeface="Arial"/>
            </a:endParaRPr>
          </a:p>
        </p:txBody>
      </p:sp>
      <p:sp>
        <p:nvSpPr>
          <p:cNvPr id="177" name="Google Shape;177;p19"/>
          <p:cNvSpPr/>
          <p:nvPr/>
        </p:nvSpPr>
        <p:spPr>
          <a:xfrm>
            <a:off x="0" y="6487835"/>
            <a:ext cx="9138448" cy="369189"/>
          </a:xfrm>
          <a:custGeom>
            <a:rect b="b" l="l" r="r" t="t"/>
            <a:pathLst>
              <a:path extrusionOk="0" h="1943100" w="32348488">
                <a:moveTo>
                  <a:pt x="0" y="0"/>
                </a:moveTo>
                <a:lnTo>
                  <a:pt x="24324" y="0"/>
                </a:lnTo>
                <a:lnTo>
                  <a:pt x="24324" y="5400"/>
                </a:lnTo>
                <a:lnTo>
                  <a:pt x="0" y="5400"/>
                </a:lnTo>
                <a:close/>
              </a:path>
            </a:pathLst>
          </a:custGeom>
          <a:solidFill>
            <a:srgbClr val="92D050"/>
          </a:solidFill>
          <a:ln cap="flat" cmpd="sng" w="25550">
            <a:solidFill>
              <a:srgbClr val="92D050"/>
            </a:solidFill>
            <a:prstDash val="solid"/>
            <a:miter lim="800000"/>
            <a:headEnd len="sm" w="sm" type="none"/>
            <a:tailEnd len="sm" w="sm" type="none"/>
          </a:ln>
        </p:spPr>
        <p:txBody>
          <a:bodyPr anchorCtr="0" anchor="ctr" bIns="11025" lIns="22025" spcFirstLastPara="1" rIns="22025" wrap="square" tIns="11025">
            <a:noAutofit/>
          </a:bodyPr>
          <a:lstStyle/>
          <a:p>
            <a:pPr indent="0" lvl="0" marL="0" marR="0" rtl="0" algn="l">
              <a:lnSpc>
                <a:spcPct val="93000"/>
              </a:lnSpc>
              <a:spcBef>
                <a:spcPts val="0"/>
              </a:spcBef>
              <a:spcAft>
                <a:spcPts val="0"/>
              </a:spcAft>
              <a:buNone/>
            </a:pPr>
            <a:r>
              <a:t/>
            </a:r>
            <a:endParaRPr sz="400">
              <a:solidFill>
                <a:schemeClr val="lt1"/>
              </a:solidFill>
              <a:latin typeface="Arial"/>
              <a:ea typeface="Arial"/>
              <a:cs typeface="Arial"/>
              <a:sym typeface="Arial"/>
            </a:endParaRPr>
          </a:p>
        </p:txBody>
      </p:sp>
      <p:pic>
        <p:nvPicPr>
          <p:cNvPr id="178" name="Google Shape;178;p19"/>
          <p:cNvPicPr preferRelativeResize="0"/>
          <p:nvPr/>
        </p:nvPicPr>
        <p:blipFill rotWithShape="1">
          <a:blip r:embed="rId3">
            <a:alphaModFix/>
          </a:blip>
          <a:srcRect b="0" l="0" r="0" t="0"/>
          <a:stretch/>
        </p:blipFill>
        <p:spPr>
          <a:xfrm>
            <a:off x="-1" y="-1011"/>
            <a:ext cx="9153018" cy="277427"/>
          </a:xfrm>
          <a:prstGeom prst="rect">
            <a:avLst/>
          </a:prstGeom>
          <a:noFill/>
          <a:ln>
            <a:noFill/>
          </a:ln>
        </p:spPr>
      </p:pic>
      <p:pic>
        <p:nvPicPr>
          <p:cNvPr id="179" name="Google Shape;179;p19"/>
          <p:cNvPicPr preferRelativeResize="0"/>
          <p:nvPr/>
        </p:nvPicPr>
        <p:blipFill rotWithShape="1">
          <a:blip r:embed="rId3">
            <a:alphaModFix/>
          </a:blip>
          <a:srcRect b="0" l="0" r="0" t="0"/>
          <a:stretch/>
        </p:blipFill>
        <p:spPr>
          <a:xfrm>
            <a:off x="1082" y="694420"/>
            <a:ext cx="9163174" cy="277735"/>
          </a:xfrm>
          <a:prstGeom prst="rect">
            <a:avLst/>
          </a:prstGeom>
          <a:noFill/>
          <a:ln>
            <a:noFill/>
          </a:ln>
        </p:spPr>
      </p:pic>
      <p:pic>
        <p:nvPicPr>
          <p:cNvPr descr="Interface gráfica do usuário, Texto, Aplicativo&#10;&#10;Descrição gerada automaticamente" id="180" name="Google Shape;180;p19"/>
          <p:cNvPicPr preferRelativeResize="0"/>
          <p:nvPr/>
        </p:nvPicPr>
        <p:blipFill rotWithShape="1">
          <a:blip r:embed="rId4">
            <a:alphaModFix/>
          </a:blip>
          <a:srcRect b="0" l="0" r="0" t="0"/>
          <a:stretch/>
        </p:blipFill>
        <p:spPr>
          <a:xfrm>
            <a:off x="0" y="-17109"/>
            <a:ext cx="9153703" cy="1232904"/>
          </a:xfrm>
          <a:prstGeom prst="rect">
            <a:avLst/>
          </a:prstGeom>
          <a:noFill/>
          <a:ln>
            <a:noFill/>
          </a:ln>
        </p:spPr>
      </p:pic>
      <p:pic>
        <p:nvPicPr>
          <p:cNvPr descr="Interface gráfica do usuário, Aplicativo&#10;&#10;Descrição gerada automaticamente" id="181" name="Google Shape;181;p19"/>
          <p:cNvPicPr preferRelativeResize="0"/>
          <p:nvPr/>
        </p:nvPicPr>
        <p:blipFill rotWithShape="1">
          <a:blip r:embed="rId5">
            <a:alphaModFix/>
          </a:blip>
          <a:srcRect b="1649" l="5725" r="83799" t="94571"/>
          <a:stretch/>
        </p:blipFill>
        <p:spPr>
          <a:xfrm>
            <a:off x="323425" y="6163775"/>
            <a:ext cx="1523983" cy="662816"/>
          </a:xfrm>
          <a:prstGeom prst="rect">
            <a:avLst/>
          </a:prstGeom>
          <a:noFill/>
          <a:ln>
            <a:noFill/>
          </a:ln>
        </p:spPr>
      </p:pic>
      <p:pic>
        <p:nvPicPr>
          <p:cNvPr descr="Interface gráfica do usuário, Aplicativo&#10;&#10;Descrição gerada automaticamente" id="182" name="Google Shape;182;p19"/>
          <p:cNvPicPr preferRelativeResize="0"/>
          <p:nvPr/>
        </p:nvPicPr>
        <p:blipFill rotWithShape="1">
          <a:blip r:embed="rId5">
            <a:alphaModFix/>
          </a:blip>
          <a:srcRect b="1859" l="22888" r="65798" t="95046"/>
          <a:stretch/>
        </p:blipFill>
        <p:spPr>
          <a:xfrm>
            <a:off x="7322823" y="6214124"/>
            <a:ext cx="1645901" cy="542761"/>
          </a:xfrm>
          <a:prstGeom prst="rect">
            <a:avLst/>
          </a:prstGeom>
          <a:noFill/>
          <a:ln>
            <a:noFill/>
          </a:ln>
        </p:spPr>
      </p:pic>
      <p:pic>
        <p:nvPicPr>
          <p:cNvPr descr="Interface gráfica do usuário, Aplicativo&#10;&#10;Descrição gerada automaticamente" id="183" name="Google Shape;183;p19"/>
          <p:cNvPicPr preferRelativeResize="0"/>
          <p:nvPr/>
        </p:nvPicPr>
        <p:blipFill rotWithShape="1">
          <a:blip r:embed="rId5">
            <a:alphaModFix/>
          </a:blip>
          <a:srcRect b="1389" l="35583" r="45561" t="94838"/>
          <a:stretch/>
        </p:blipFill>
        <p:spPr>
          <a:xfrm>
            <a:off x="4570178" y="6196393"/>
            <a:ext cx="2743168" cy="661605"/>
          </a:xfrm>
          <a:prstGeom prst="rect">
            <a:avLst/>
          </a:prstGeom>
          <a:noFill/>
          <a:ln>
            <a:noFill/>
          </a:ln>
        </p:spPr>
      </p:pic>
      <p:sp>
        <p:nvSpPr>
          <p:cNvPr id="184" name="Google Shape;184;p19"/>
          <p:cNvSpPr txBox="1"/>
          <p:nvPr>
            <p:ph type="ctrTitle"/>
          </p:nvPr>
        </p:nvSpPr>
        <p:spPr>
          <a:xfrm>
            <a:off x="466875" y="1356625"/>
            <a:ext cx="6278100" cy="7539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pt-BR" sz="3100">
                <a:solidFill>
                  <a:srgbClr val="0B5394"/>
                </a:solidFill>
                <a:latin typeface="Open Sans ExtraBold"/>
                <a:ea typeface="Open Sans ExtraBold"/>
                <a:cs typeface="Open Sans ExtraBold"/>
                <a:sym typeface="Open Sans ExtraBold"/>
              </a:rPr>
              <a:t>REFERÊNCIAS</a:t>
            </a:r>
            <a:endParaRPr sz="3100">
              <a:solidFill>
                <a:srgbClr val="0B5394"/>
              </a:solidFill>
              <a:latin typeface="Open Sans ExtraBold"/>
              <a:ea typeface="Open Sans ExtraBold"/>
              <a:cs typeface="Open Sans ExtraBold"/>
              <a:sym typeface="Open Sans ExtraBold"/>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