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.png" ContentType="image/png"/>
  <Override PartName="/ppt/media/image2.png" ContentType="image/png"/>
  <Override PartName="/ppt/slideLayouts/slideLayout1.xml" ContentType="application/vnd.openxmlformats-officedocument.presentationml.slideLayout+xml"/>
  <Override PartName="/ppt/slideLayouts/_rels/slideLayout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0081344-683C-4D4C-9D14-908B9127E429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ldNum" idx="4"/>
          </p:nvPr>
        </p:nvSpPr>
        <p:spPr>
          <a:xfrm>
            <a:off x="4278240" y="10156680"/>
            <a:ext cx="3277800" cy="5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3D89486B-FF8C-402C-9192-E196F5C1B5F5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Google Shape;51;p1:notes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F04C49A2-948A-4E03-90D0-C561B6B0A400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6" name="Google Shape;53;p1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Num" idx="5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D4C995CC-725B-4282-8A09-EC2FE2A4EB3D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Google Shape;89;g1e34eeeecd3_0_29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C0B9BF07-FB2D-41DA-A40F-D6E6F5747816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1" name="Google Shape;91;g1e34eeeecd3_0_29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Num" idx="6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15A9EA83-298F-4CB7-BF8E-CC6AAD73BB64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Google Shape;70;g1e34eeeecd3_0_10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F95C8EC8-F99B-403F-AD4D-6761BF6D073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6" name="Google Shape;72;g1e34eeeecd3_0_10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Num" idx="7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9A057FF7-E54C-4091-8BB0-83F2E200FCFD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Google Shape;70;g1e34eeeecd3_0_10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CEE20FE1-1620-44A0-BC2D-116745B514E4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1" name="Google Shape;72;g1e34eeeecd3_0_10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Num" idx="8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964C320A-CCE2-496E-B10F-4A7C64F40CDD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Google Shape;70;g1e34eeeecd3_0_10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3F59F096-890F-442E-AE36-30B1BDC4CB6E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6" name="Google Shape;72;g1e34eeeecd3_0_10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Num" idx="9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B52A9BDC-839C-474F-8C4A-86D37A427875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Google Shape;70;g1e34eeeecd3_0_10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8EF49D77-A14C-4565-913E-290BBC57A6E7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1" name="Google Shape;72;g1e34eeeecd3_0_10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Num" idx="10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00D32B06-D47A-425C-9730-20295E1CE0CF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Google Shape;70;g1e34eeeecd3_0_10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D6AD333C-AB23-4082-8B12-B6B98B2E2F3C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-21600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6" name="Google Shape;72;g1e34eeeecd3_0_10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680000" y="4764960"/>
            <a:ext cx="4006440" cy="91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680000" y="4860000"/>
            <a:ext cx="4006440" cy="72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4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1542960"/>
          </a:xfrm>
          <a:prstGeom prst="rect">
            <a:avLst/>
          </a:prstGeom>
          <a:ln w="0">
            <a:noFill/>
          </a:ln>
        </p:spPr>
      </p:pic>
      <p:grpSp>
        <p:nvGrpSpPr>
          <p:cNvPr id="3" name=""/>
          <p:cNvGrpSpPr/>
          <p:nvPr/>
        </p:nvGrpSpPr>
        <p:grpSpPr>
          <a:xfrm>
            <a:off x="-30923763480" y="-15453336960"/>
            <a:ext cx="7730940960" cy="7730940960"/>
            <a:chOff x="-30923763480" y="-15453336960"/>
            <a:chExt cx="7730940960" cy="7730940960"/>
          </a:xfrm>
        </p:grpSpPr>
        <p:pic>
          <p:nvPicPr>
            <p:cNvPr id="4" name="" descr=""/>
            <p:cNvPicPr/>
            <p:nvPr/>
          </p:nvPicPr>
          <p:blipFill>
            <a:blip r:embed="rId3"/>
            <a:srcRect l="30008" t="92398" r="53880" b="0"/>
            <a:stretch/>
          </p:blipFill>
          <p:spPr>
            <a:xfrm>
              <a:off x="-30923763480" y="-15453336960"/>
              <a:ext cx="7730940960" cy="7730940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" descr=""/>
            <p:cNvPicPr/>
            <p:nvPr/>
          </p:nvPicPr>
          <p:blipFill>
            <a:blip r:embed="rId4"/>
            <a:srcRect l="51657" t="92398" r="29453" b="0"/>
            <a:stretch/>
          </p:blipFill>
          <p:spPr>
            <a:xfrm>
              <a:off x="-26929906920" y="-15453336960"/>
              <a:ext cx="1459962720" cy="7730940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" descr=""/>
            <p:cNvPicPr/>
            <p:nvPr/>
          </p:nvPicPr>
          <p:blipFill>
            <a:blip r:embed="rId5"/>
            <a:srcRect l="71098" t="92398" r="0" b="0"/>
            <a:stretch/>
          </p:blipFill>
          <p:spPr>
            <a:xfrm>
              <a:off x="-25426904760" y="-15453336960"/>
              <a:ext cx="2234082240" cy="7730940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" descr=""/>
            <p:cNvPicPr/>
            <p:nvPr/>
          </p:nvPicPr>
          <p:blipFill>
            <a:blip r:embed="rId6"/>
            <a:srcRect l="14996" t="92398" r="68337" b="0"/>
            <a:stretch/>
          </p:blipFill>
          <p:spPr>
            <a:xfrm>
              <a:off x="-30709006920" y="-15453336960"/>
              <a:ext cx="1288245240" cy="77309409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7;p13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Google Shape;58;p13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Google Shape;59;p13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7960" y="267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46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Título do Projeto</a:t>
            </a:r>
            <a:endParaRPr b="0" lang="pt-B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3435840" y="4290480"/>
            <a:ext cx="55641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6840" bIns="0" anchor="t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Estudante/ e-mail do estudante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Campus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Nome dos co-autores, se houver / e-mail dos coautores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Nome do orientador / e-mail do orientador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i="1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Campus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360" y="-25560"/>
            <a:ext cx="32403960" cy="360"/>
          </a:xfrm>
          <a:prstGeom prst="rect">
            <a:avLst/>
          </a:prstGeom>
          <a:ln w="0">
            <a:noFill/>
          </a:ln>
        </p:spPr>
      </p:pic>
      <p:pic>
        <p:nvPicPr>
          <p:cNvPr id="22" name="" descr=""/>
          <p:cNvPicPr/>
          <p:nvPr/>
        </p:nvPicPr>
        <p:blipFill>
          <a:blip r:embed="rId2"/>
          <a:stretch/>
        </p:blipFill>
        <p:spPr>
          <a:xfrm>
            <a:off x="360" y="-25560"/>
            <a:ext cx="32403960" cy="360"/>
          </a:xfrm>
          <a:prstGeom prst="rect">
            <a:avLst/>
          </a:prstGeom>
          <a:ln w="0">
            <a:noFill/>
          </a:ln>
        </p:spPr>
      </p:pic>
      <p:pic>
        <p:nvPicPr>
          <p:cNvPr id="23" name="" descr=""/>
          <p:cNvPicPr/>
          <p:nvPr/>
        </p:nvPicPr>
        <p:blipFill>
          <a:blip r:embed="rId3"/>
          <a:stretch/>
        </p:blipFill>
        <p:spPr>
          <a:xfrm>
            <a:off x="0" y="0"/>
            <a:ext cx="9144000" cy="1542960"/>
          </a:xfrm>
          <a:prstGeom prst="rect">
            <a:avLst/>
          </a:prstGeom>
          <a:ln w="0">
            <a:noFill/>
          </a:ln>
        </p:spPr>
      </p:pic>
      <p:grpSp>
        <p:nvGrpSpPr>
          <p:cNvPr id="24" name=""/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pic>
          <p:nvPicPr>
            <p:cNvPr id="25" name="" descr=""/>
            <p:cNvPicPr/>
            <p:nvPr/>
          </p:nvPicPr>
          <p:blipFill>
            <a:blip r:embed="rId4"/>
            <a:srcRect l="30008" t="92398" r="53880" b="0"/>
            <a:stretch/>
          </p:blipFill>
          <p:spPr>
            <a:xfrm>
              <a:off x="0" y="5958000"/>
              <a:ext cx="9144000" cy="90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" descr=""/>
            <p:cNvPicPr/>
            <p:nvPr/>
          </p:nvPicPr>
          <p:blipFill>
            <a:blip r:embed="rId5"/>
            <a:srcRect l="51657" t="92398" r="29453" b="0"/>
            <a:stretch/>
          </p:blipFill>
          <p:spPr>
            <a:xfrm>
              <a:off x="4723560" y="5958000"/>
              <a:ext cx="1726920" cy="90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" descr=""/>
            <p:cNvPicPr/>
            <p:nvPr/>
          </p:nvPicPr>
          <p:blipFill>
            <a:blip r:embed="rId6"/>
            <a:srcRect l="71098" t="92398" r="0" b="0"/>
            <a:stretch/>
          </p:blipFill>
          <p:spPr>
            <a:xfrm>
              <a:off x="6501600" y="5958000"/>
              <a:ext cx="2642400" cy="90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" descr=""/>
            <p:cNvPicPr/>
            <p:nvPr/>
          </p:nvPicPr>
          <p:blipFill>
            <a:blip r:embed="rId7"/>
            <a:srcRect l="14996" t="92398" r="68337" b="0"/>
            <a:stretch/>
          </p:blipFill>
          <p:spPr>
            <a:xfrm>
              <a:off x="254160" y="5958000"/>
              <a:ext cx="1523880" cy="900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95;p15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Google Shape;96;p15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Google Shape;97;p15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466920" y="2273760"/>
            <a:ext cx="8085960" cy="2946240"/>
          </a:xfrm>
          <a:prstGeom prst="rect">
            <a:avLst/>
          </a:prstGeom>
          <a:noFill/>
          <a:ln w="0">
            <a:noFill/>
          </a:ln>
        </p:spPr>
        <p:txBody>
          <a:bodyPr lIns="0" rIns="0" tIns="6840" bIns="0" anchor="t">
            <a:noAutofit/>
          </a:bodyPr>
          <a:p>
            <a:pPr algn="just">
              <a:lnSpc>
                <a:spcPct val="93000"/>
              </a:lnSpc>
              <a:spcAft>
                <a:spcPts val="300"/>
              </a:spcAft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Descrever de forma resumida a introdução do projeto.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Aft>
                <a:spcPts val="300"/>
              </a:spcAft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Poderão ser inseridas imagens ou figuras em toda a apresentação.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Google Shape;85;p14"/>
          <p:cNvSpPr/>
          <p:nvPr/>
        </p:nvSpPr>
        <p:spPr>
          <a:xfrm>
            <a:off x="191160" y="1440000"/>
            <a:ext cx="286884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3000"/>
              </a:lnSpc>
            </a:pPr>
            <a:r>
              <a:rPr b="0" lang="pt-BR" sz="25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INTRODUÇÃO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1"/>
          <a:srcRect l="30008" t="92398" r="53880" b="0"/>
          <a:stretch/>
        </p:blipFill>
        <p:spPr>
          <a:xfrm>
            <a:off x="0" y="6480000"/>
            <a:ext cx="9144000" cy="3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76;p14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Google Shape;77;p14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Google Shape;78;p14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71160" y="144000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OBJETIVOS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CaixaDeTexto 4"/>
          <p:cNvSpPr/>
          <p:nvPr/>
        </p:nvSpPr>
        <p:spPr>
          <a:xfrm>
            <a:off x="466920" y="1968120"/>
            <a:ext cx="8057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Inserir o objetivo geral e especificos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rcRect l="30008" t="92398" r="53880" b="0"/>
          <a:stretch/>
        </p:blipFill>
        <p:spPr>
          <a:xfrm>
            <a:off x="0" y="6480000"/>
            <a:ext cx="9144000" cy="3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76;p14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Google Shape;77;p14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Google Shape;78;p14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60000" y="144000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METODOLOGIA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aixaDeTexto 4"/>
          <p:cNvSpPr/>
          <p:nvPr/>
        </p:nvSpPr>
        <p:spPr>
          <a:xfrm>
            <a:off x="466920" y="1968120"/>
            <a:ext cx="8057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incluir informações básicas sobre a metodologia, ater-se a informações essenciais para o entendimento do trabalho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rcRect l="30008" t="92398" r="53880" b="0"/>
          <a:stretch/>
        </p:blipFill>
        <p:spPr>
          <a:xfrm>
            <a:off x="0" y="6480000"/>
            <a:ext cx="9144000" cy="3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76;p14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Google Shape;77;p14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Google Shape;78;p14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0000" y="144000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RESULTADOS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aixaDeTexto 4"/>
          <p:cNvSpPr/>
          <p:nvPr/>
        </p:nvSpPr>
        <p:spPr>
          <a:xfrm>
            <a:off x="466920" y="1968120"/>
            <a:ext cx="8057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mostrar os resultados esperados ou obtidos (se houver)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rcRect l="30008" t="92398" r="53880" b="0"/>
          <a:stretch/>
        </p:blipFill>
        <p:spPr>
          <a:xfrm>
            <a:off x="0" y="6480000"/>
            <a:ext cx="9144000" cy="3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76;p14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Google Shape;77;p14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Google Shape;78;p14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71160" y="144000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CONCLUSÃO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rcRect l="30008" t="92398" r="53880" b="0"/>
          <a:stretch/>
        </p:blipFill>
        <p:spPr>
          <a:xfrm>
            <a:off x="0" y="6480000"/>
            <a:ext cx="9144000" cy="3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76;p14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Google Shape;77;p14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Google Shape;78;p14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71160" y="144000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002060"/>
                </a:solidFill>
                <a:latin typeface="Open Sans ExtraBold"/>
                <a:ea typeface="Open Sans ExtraBold"/>
              </a:rPr>
              <a:t>REFERÊNCIAS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rcRect l="30008" t="92398" r="53880" b="0"/>
          <a:stretch/>
        </p:blipFill>
        <p:spPr>
          <a:xfrm>
            <a:off x="0" y="6480000"/>
            <a:ext cx="9144000" cy="3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LibreOffice/24.2.2.2$Windows_X86_64 LibreOffice_project/d56cc158d8a96260b836f100ef4b4ef25d6f1a01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2023-05-29T08:34:10Z</dcterms:created>
  <dc:creator/>
  <dc:description/>
  <dc:language>pt-BR</dc:language>
  <cp:lastModifiedBy/>
  <dcterms:modified xsi:type="dcterms:W3CDTF">2024-09-26T14:31:44Z</dcterms:modified>
  <cp:revision>4</cp:revision>
  <dc:subject/>
  <dc:title>MOSTRA DE ROBÓTICA &lt;nome do robô&gt;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7</vt:r8>
  </property>
  <property fmtid="{D5CDD505-2E9C-101B-9397-08002B2CF9AE}" pid="3" name="PresentationFormat">
    <vt:lpwstr>Apresentação na tela (4:3)</vt:lpwstr>
  </property>
  <property fmtid="{D5CDD505-2E9C-101B-9397-08002B2CF9AE}" pid="4" name="Slides">
    <vt:r8>7</vt:r8>
  </property>
</Properties>
</file>