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7008813" cy="9294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" d="100"/>
          <a:sy n="19" d="100"/>
        </p:scale>
        <p:origin x="2880" y="-108"/>
      </p:cViewPr>
      <p:guideLst>
        <p:guide orient="horz" pos="2592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08813" cy="9294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7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274888" y="812800"/>
            <a:ext cx="3005137" cy="400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fld id="{41A0789E-7DEA-4FE7-AC14-0064852543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656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E8DE32-4972-4928-A090-9C15E83CF351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BF39CEC-E72D-4267-AAA3-06D094C0D681}" type="slidenum">
              <a:rPr lang="pt-BR" sz="1400">
                <a:solidFill>
                  <a:srgbClr val="000000"/>
                </a:solidFill>
                <a:latin typeface="Times New Roman" pitchFamily="16" charset="0"/>
                <a:cs typeface="Segoe U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pt-BR" sz="1400">
              <a:solidFill>
                <a:srgbClr val="000000"/>
              </a:solidFill>
              <a:latin typeface="Times New Roman" pitchFamily="16" charset="0"/>
              <a:cs typeface="Segoe UI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smtClean="0">
              <a:latin typeface="Arial" charset="0"/>
              <a:ea typeface="Microsoft YaHei" charset="-122"/>
            </a:endParaRPr>
          </a:p>
        </p:txBody>
      </p:sp>
      <p:sp>
        <p:nvSpPr>
          <p:cNvPr id="4101" name="AutoShape 3"/>
          <p:cNvSpPr>
            <a:spLocks noChangeArrowheads="1"/>
          </p:cNvSpPr>
          <p:nvPr/>
        </p:nvSpPr>
        <p:spPr bwMode="auto">
          <a:xfrm>
            <a:off x="3970338" y="8829675"/>
            <a:ext cx="3036887" cy="465138"/>
          </a:xfrm>
          <a:custGeom>
            <a:avLst/>
            <a:gdLst>
              <a:gd name="T0" fmla="*/ 3036887 w 3036887"/>
              <a:gd name="T1" fmla="*/ 232569 h 465138"/>
              <a:gd name="T2" fmla="*/ 1518448 w 3036887"/>
              <a:gd name="T3" fmla="*/ 465138 h 465138"/>
              <a:gd name="T4" fmla="*/ 0 w 3036887"/>
              <a:gd name="T5" fmla="*/ 232569 h 465138"/>
              <a:gd name="T6" fmla="*/ 1518448 w 3036887"/>
              <a:gd name="T7" fmla="*/ 0 h 465138"/>
              <a:gd name="T8" fmla="*/ 0 60000 65536"/>
              <a:gd name="T9" fmla="*/ 0 60000 65536"/>
              <a:gd name="T10" fmla="*/ 0 60000 65536"/>
              <a:gd name="T11" fmla="*/ 0 60000 65536"/>
              <a:gd name="T12" fmla="*/ 0 w 3036887"/>
              <a:gd name="T13" fmla="*/ 0 h 465138"/>
              <a:gd name="T14" fmla="*/ 3036887 w 3036887"/>
              <a:gd name="T15" fmla="*/ 465138 h 4651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36887" h="465138">
                <a:moveTo>
                  <a:pt x="0" y="0"/>
                </a:moveTo>
                <a:lnTo>
                  <a:pt x="8439" y="0"/>
                </a:lnTo>
                <a:lnTo>
                  <a:pt x="8439" y="1291"/>
                </a:lnTo>
                <a:lnTo>
                  <a:pt x="0" y="129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200">
                <a:solidFill>
                  <a:srgbClr val="000000"/>
                </a:solidFill>
                <a:latin typeface="Calibri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852760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3421318"/>
            <a:ext cx="27543125" cy="926061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4482235"/>
            <a:ext cx="22682200" cy="1104186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02876" y="10110281"/>
            <a:ext cx="7127875" cy="2505566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251" y="10110281"/>
            <a:ext cx="21231225" cy="2505566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1" y="27762790"/>
            <a:ext cx="27544713" cy="858240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1" y="18311667"/>
            <a:ext cx="27544713" cy="945112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250" y="10110281"/>
            <a:ext cx="14179550" cy="250556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951200" y="10110281"/>
            <a:ext cx="14179550" cy="250556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29816"/>
            <a:ext cx="29162375" cy="720121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9" y="9672112"/>
            <a:ext cx="14316075" cy="40292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9" y="13701364"/>
            <a:ext cx="14316075" cy="248937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9" y="9672112"/>
            <a:ext cx="14322425" cy="40292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9" y="13701364"/>
            <a:ext cx="14322425" cy="248937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20291"/>
            <a:ext cx="10660062" cy="7321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9" y="1720292"/>
            <a:ext cx="18113375" cy="368748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9041529"/>
            <a:ext cx="10660062" cy="29553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30243209"/>
            <a:ext cx="19442112" cy="35701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859700"/>
            <a:ext cx="19442112" cy="259243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33813336"/>
            <a:ext cx="19442112" cy="50713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13423900"/>
            <a:ext cx="27539950" cy="925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0110788"/>
            <a:ext cx="28511500" cy="25055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2.º Nível da estrutura de tópicos</a:t>
            </a:r>
          </a:p>
          <a:p>
            <a:pPr lvl="2"/>
            <a:r>
              <a:rPr lang="en-GB" smtClean="0"/>
              <a:t>3.º Nível da estrutura de tópicos</a:t>
            </a:r>
          </a:p>
          <a:p>
            <a:pPr lvl="3"/>
            <a:r>
              <a:rPr lang="en-GB" smtClean="0"/>
              <a:t>4.º Nível da estrutura de tópicos</a:t>
            </a:r>
          </a:p>
          <a:p>
            <a:pPr lvl="4"/>
            <a:r>
              <a:rPr lang="en-GB" smtClean="0"/>
              <a:t>5.º Nível da estrutura de tópicos</a:t>
            </a:r>
          </a:p>
          <a:p>
            <a:pPr lvl="4"/>
            <a:r>
              <a:rPr lang="en-GB" smtClean="0"/>
              <a:t>6.º Nível da estrutura de tópicos</a:t>
            </a:r>
          </a:p>
          <a:p>
            <a:pPr lvl="4"/>
            <a:r>
              <a:rPr lang="en-GB" smtClean="0"/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tângulo 18"/>
          <p:cNvSpPr>
            <a:spLocks noChangeArrowheads="1"/>
          </p:cNvSpPr>
          <p:nvPr/>
        </p:nvSpPr>
        <p:spPr bwMode="auto">
          <a:xfrm>
            <a:off x="0" y="5172075"/>
            <a:ext cx="32404050" cy="814388"/>
          </a:xfrm>
          <a:prstGeom prst="rect">
            <a:avLst/>
          </a:prstGeom>
          <a:solidFill>
            <a:srgbClr val="0099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1" name="Retângulo 17"/>
          <p:cNvSpPr>
            <a:spLocks noChangeArrowheads="1"/>
          </p:cNvSpPr>
          <p:nvPr/>
        </p:nvSpPr>
        <p:spPr bwMode="auto">
          <a:xfrm>
            <a:off x="0" y="40747950"/>
            <a:ext cx="32404050" cy="2457450"/>
          </a:xfrm>
          <a:prstGeom prst="rect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2" name="AutoShape 2"/>
          <p:cNvSpPr>
            <a:spLocks noChangeArrowheads="1"/>
          </p:cNvSpPr>
          <p:nvPr/>
        </p:nvSpPr>
        <p:spPr bwMode="auto">
          <a:xfrm>
            <a:off x="1146175" y="12150725"/>
            <a:ext cx="21601113" cy="6178550"/>
          </a:xfrm>
          <a:custGeom>
            <a:avLst/>
            <a:gdLst>
              <a:gd name="T0" fmla="*/ 21601113 w 21601113"/>
              <a:gd name="T1" fmla="*/ 3707303 h 5148263"/>
              <a:gd name="T2" fmla="*/ 10800557 w 21601113"/>
              <a:gd name="T3" fmla="*/ 7414591 h 5148263"/>
              <a:gd name="T4" fmla="*/ 0 w 21601113"/>
              <a:gd name="T5" fmla="*/ 3707303 h 5148263"/>
              <a:gd name="T6" fmla="*/ 10800557 w 21601113"/>
              <a:gd name="T7" fmla="*/ 0 h 5148263"/>
              <a:gd name="T8" fmla="*/ 0 60000 65536"/>
              <a:gd name="T9" fmla="*/ 0 60000 65536"/>
              <a:gd name="T10" fmla="*/ 0 60000 65536"/>
              <a:gd name="T11" fmla="*/ 0 60000 65536"/>
              <a:gd name="T12" fmla="*/ 0 w 21601113"/>
              <a:gd name="T13" fmla="*/ 0 h 5148263"/>
              <a:gd name="T14" fmla="*/ 21601113 w 21601113"/>
              <a:gd name="T15" fmla="*/ 5148263 h 51482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1113" h="5148263">
                <a:moveTo>
                  <a:pt x="0" y="0"/>
                </a:moveTo>
                <a:lnTo>
                  <a:pt x="-5531" y="0"/>
                </a:lnTo>
                <a:lnTo>
                  <a:pt x="-5531" y="14301"/>
                </a:lnTo>
                <a:lnTo>
                  <a:pt x="0" y="1430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5000" b="1">
                <a:solidFill>
                  <a:srgbClr val="000000"/>
                </a:solidFill>
                <a:latin typeface="Calibri" charset="0"/>
                <a:cs typeface="Arial" charset="0"/>
              </a:rPr>
              <a:t>O  pôster deverá conter: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5000">
                <a:solidFill>
                  <a:srgbClr val="000000"/>
                </a:solidFill>
                <a:latin typeface="Calibri" charset="0"/>
                <a:cs typeface="Arial" charset="0"/>
              </a:rPr>
              <a:t>Introdução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5000">
                <a:solidFill>
                  <a:srgbClr val="000000"/>
                </a:solidFill>
                <a:latin typeface="Calibri" charset="0"/>
                <a:cs typeface="Arial" charset="0"/>
              </a:rPr>
              <a:t>Objetivos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5000">
                <a:solidFill>
                  <a:srgbClr val="000000"/>
                </a:solidFill>
                <a:latin typeface="Calibri" charset="0"/>
                <a:cs typeface="Arial" charset="0"/>
              </a:rPr>
              <a:t>Metodologia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5000">
                <a:solidFill>
                  <a:srgbClr val="000000"/>
                </a:solidFill>
                <a:latin typeface="Calibri" charset="0"/>
                <a:cs typeface="Arial" charset="0"/>
              </a:rPr>
              <a:t>Resultados (finais ou parciais)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5000">
                <a:solidFill>
                  <a:srgbClr val="000000"/>
                </a:solidFill>
                <a:latin typeface="Calibri" charset="0"/>
                <a:cs typeface="Arial" charset="0"/>
              </a:rPr>
              <a:t>Considerações Finais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endParaRPr lang="pt-BR" sz="5000">
              <a:solidFill>
                <a:srgbClr val="000000"/>
              </a:solidFill>
              <a:latin typeface="Calibri" charset="0"/>
              <a:cs typeface="Arial" charset="0"/>
            </a:endParaRPr>
          </a:p>
        </p:txBody>
      </p:sp>
      <p:sp>
        <p:nvSpPr>
          <p:cNvPr id="2053" name="AutoShape 3"/>
          <p:cNvSpPr>
            <a:spLocks noChangeArrowheads="1"/>
          </p:cNvSpPr>
          <p:nvPr/>
        </p:nvSpPr>
        <p:spPr bwMode="auto">
          <a:xfrm>
            <a:off x="1008063" y="19443700"/>
            <a:ext cx="24914225" cy="2849563"/>
          </a:xfrm>
          <a:custGeom>
            <a:avLst/>
            <a:gdLst>
              <a:gd name="T0" fmla="*/ 24914225 w 24914225"/>
              <a:gd name="T1" fmla="*/ 1709813 h 2374900"/>
              <a:gd name="T2" fmla="*/ 12457113 w 24914225"/>
              <a:gd name="T3" fmla="*/ 3419627 h 2374900"/>
              <a:gd name="T4" fmla="*/ 0 w 24914225"/>
              <a:gd name="T5" fmla="*/ 1709813 h 2374900"/>
              <a:gd name="T6" fmla="*/ 12457113 w 24914225"/>
              <a:gd name="T7" fmla="*/ 0 h 2374900"/>
              <a:gd name="T8" fmla="*/ 0 60000 65536"/>
              <a:gd name="T9" fmla="*/ 0 60000 65536"/>
              <a:gd name="T10" fmla="*/ 0 60000 65536"/>
              <a:gd name="T11" fmla="*/ 0 60000 65536"/>
              <a:gd name="T12" fmla="*/ 0 w 24914225"/>
              <a:gd name="T13" fmla="*/ 0 h 2374900"/>
              <a:gd name="T14" fmla="*/ 24914225 w 24914225"/>
              <a:gd name="T15" fmla="*/ 2374900 h 23749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14225" h="2374900">
                <a:moveTo>
                  <a:pt x="0" y="0"/>
                </a:moveTo>
                <a:lnTo>
                  <a:pt x="3671" y="0"/>
                </a:lnTo>
                <a:lnTo>
                  <a:pt x="3671" y="6599"/>
                </a:lnTo>
                <a:lnTo>
                  <a:pt x="0" y="659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5000" dirty="0">
                <a:solidFill>
                  <a:srgbClr val="000000"/>
                </a:solidFill>
                <a:latin typeface="Calibri" charset="0"/>
                <a:cs typeface="Arial" charset="0"/>
              </a:rPr>
              <a:t>Recomendamos o uso de figuras, gráficos, tabelas - todos com legenda.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5000" dirty="0">
                <a:solidFill>
                  <a:srgbClr val="000000"/>
                </a:solidFill>
                <a:latin typeface="Calibri" charset="0"/>
                <a:cs typeface="Arial" charset="0"/>
              </a:rPr>
              <a:t>A formatação  e disposição das informações do banner são de livre escolha do apresentador.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5000" dirty="0">
                <a:solidFill>
                  <a:srgbClr val="000000"/>
                </a:solidFill>
                <a:latin typeface="Calibri" charset="0"/>
                <a:cs typeface="Arial" charset="0"/>
              </a:rPr>
              <a:t>Mencionar apoio (CNPq, Fundação Araucária) , quando for o caso.</a:t>
            </a:r>
          </a:p>
        </p:txBody>
      </p:sp>
      <p:sp>
        <p:nvSpPr>
          <p:cNvPr id="2054" name="Freeform 4"/>
          <p:cNvSpPr>
            <a:spLocks noChangeArrowheads="1"/>
          </p:cNvSpPr>
          <p:nvPr/>
        </p:nvSpPr>
        <p:spPr bwMode="auto">
          <a:xfrm>
            <a:off x="0" y="0"/>
            <a:ext cx="32402463" cy="603250"/>
          </a:xfrm>
          <a:custGeom>
            <a:avLst/>
            <a:gdLst>
              <a:gd name="T0" fmla="*/ 32402463 w 32402463"/>
              <a:gd name="T1" fmla="*/ 361966 h 503238"/>
              <a:gd name="T2" fmla="*/ 16201264 w 32402463"/>
              <a:gd name="T3" fmla="*/ 723932 h 503238"/>
              <a:gd name="T4" fmla="*/ 0 w 32402463"/>
              <a:gd name="T5" fmla="*/ 361966 h 503238"/>
              <a:gd name="T6" fmla="*/ 16201264 w 32402463"/>
              <a:gd name="T7" fmla="*/ 0 h 503238"/>
              <a:gd name="T8" fmla="*/ 0 60000 65536"/>
              <a:gd name="T9" fmla="*/ 0 60000 65536"/>
              <a:gd name="T10" fmla="*/ 0 60000 65536"/>
              <a:gd name="T11" fmla="*/ 0 60000 65536"/>
              <a:gd name="T12" fmla="*/ 0 w 32402463"/>
              <a:gd name="T13" fmla="*/ 0 h 503238"/>
              <a:gd name="T14" fmla="*/ 32402463 w 32402463"/>
              <a:gd name="T15" fmla="*/ 503238 h 5032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402463" h="503238">
                <a:moveTo>
                  <a:pt x="0" y="0"/>
                </a:moveTo>
                <a:lnTo>
                  <a:pt x="24474" y="0"/>
                </a:lnTo>
                <a:lnTo>
                  <a:pt x="24474" y="1399"/>
                </a:lnTo>
                <a:lnTo>
                  <a:pt x="0" y="1399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5" name="Freeform 5"/>
          <p:cNvSpPr>
            <a:spLocks noChangeArrowheads="1"/>
          </p:cNvSpPr>
          <p:nvPr/>
        </p:nvSpPr>
        <p:spPr bwMode="auto">
          <a:xfrm>
            <a:off x="0" y="6481763"/>
            <a:ext cx="32402463" cy="203200"/>
          </a:xfrm>
          <a:custGeom>
            <a:avLst/>
            <a:gdLst>
              <a:gd name="T0" fmla="*/ 32402463 w 32402463"/>
              <a:gd name="T1" fmla="*/ 121926 h 169863"/>
              <a:gd name="T2" fmla="*/ 16201264 w 32402463"/>
              <a:gd name="T3" fmla="*/ 243851 h 169863"/>
              <a:gd name="T4" fmla="*/ 0 w 32402463"/>
              <a:gd name="T5" fmla="*/ 121926 h 169863"/>
              <a:gd name="T6" fmla="*/ 16201264 w 32402463"/>
              <a:gd name="T7" fmla="*/ 0 h 169863"/>
              <a:gd name="T8" fmla="*/ 0 60000 65536"/>
              <a:gd name="T9" fmla="*/ 0 60000 65536"/>
              <a:gd name="T10" fmla="*/ 0 60000 65536"/>
              <a:gd name="T11" fmla="*/ 0 60000 65536"/>
              <a:gd name="T12" fmla="*/ 0 w 32402463"/>
              <a:gd name="T13" fmla="*/ 0 h 169863"/>
              <a:gd name="T14" fmla="*/ 32402463 w 32402463"/>
              <a:gd name="T15" fmla="*/ 169863 h 1698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402463" h="169863">
                <a:moveTo>
                  <a:pt x="0" y="0"/>
                </a:moveTo>
                <a:lnTo>
                  <a:pt x="24474" y="0"/>
                </a:lnTo>
                <a:lnTo>
                  <a:pt x="24474" y="471"/>
                </a:lnTo>
                <a:lnTo>
                  <a:pt x="0" y="471"/>
                </a:lnTo>
                <a:close/>
              </a:path>
            </a:pathLst>
          </a:custGeom>
          <a:solidFill>
            <a:srgbClr val="92D050"/>
          </a:solidFill>
          <a:ln w="2556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6" name="Freeform 6"/>
          <p:cNvSpPr>
            <a:spLocks noChangeArrowheads="1"/>
          </p:cNvSpPr>
          <p:nvPr/>
        </p:nvSpPr>
        <p:spPr bwMode="auto">
          <a:xfrm>
            <a:off x="0" y="40873363"/>
            <a:ext cx="32348488" cy="2332037"/>
          </a:xfrm>
          <a:custGeom>
            <a:avLst/>
            <a:gdLst>
              <a:gd name="T0" fmla="*/ 32348488 w 32348488"/>
              <a:gd name="T1" fmla="*/ 1399285 h 1943100"/>
              <a:gd name="T2" fmla="*/ 16174244 w 32348488"/>
              <a:gd name="T3" fmla="*/ 2798567 h 1943100"/>
              <a:gd name="T4" fmla="*/ 0 w 32348488"/>
              <a:gd name="T5" fmla="*/ 1399285 h 1943100"/>
              <a:gd name="T6" fmla="*/ 16174244 w 32348488"/>
              <a:gd name="T7" fmla="*/ 0 h 1943100"/>
              <a:gd name="T8" fmla="*/ 0 60000 65536"/>
              <a:gd name="T9" fmla="*/ 0 60000 65536"/>
              <a:gd name="T10" fmla="*/ 0 60000 65536"/>
              <a:gd name="T11" fmla="*/ 0 60000 65536"/>
              <a:gd name="T12" fmla="*/ 0 w 32348488"/>
              <a:gd name="T13" fmla="*/ 0 h 1943100"/>
              <a:gd name="T14" fmla="*/ 32348488 w 32348488"/>
              <a:gd name="T15" fmla="*/ 1943100 h 19431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348488" h="1943100">
                <a:moveTo>
                  <a:pt x="0" y="0"/>
                </a:moveTo>
                <a:lnTo>
                  <a:pt x="24324" y="0"/>
                </a:lnTo>
                <a:lnTo>
                  <a:pt x="24324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92D050"/>
          </a:solidFill>
          <a:ln w="2556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0" y="7886700"/>
            <a:ext cx="32404050" cy="1639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3600" b="1" dirty="0" smtClean="0">
                <a:solidFill>
                  <a:srgbClr val="000000"/>
                </a:solidFill>
                <a:latin typeface="Calibri" charset="0"/>
              </a:rPr>
              <a:t>Autores/Campus</a:t>
            </a:r>
            <a:r>
              <a:rPr lang="pt-BR" sz="3600" b="1" dirty="0">
                <a:solidFill>
                  <a:srgbClr val="000000"/>
                </a:solidFill>
                <a:latin typeface="Calibri" charset="0"/>
              </a:rPr>
              <a:t>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3600" b="1" dirty="0">
                <a:solidFill>
                  <a:srgbClr val="000000"/>
                </a:solidFill>
                <a:latin typeface="Calibri" charset="0"/>
              </a:rPr>
              <a:t>E-mail de cada autor: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3600" b="1" dirty="0">
                <a:solidFill>
                  <a:srgbClr val="000000"/>
                </a:solidFill>
                <a:latin typeface="Calibri" charset="0"/>
              </a:rPr>
              <a:t>Orientador:</a:t>
            </a:r>
          </a:p>
        </p:txBody>
      </p:sp>
      <p:pic>
        <p:nvPicPr>
          <p:cNvPr id="206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2380238" cy="1198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2" name="Imagem 31" descr="logo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33859" y="41248150"/>
            <a:ext cx="10765402" cy="1528622"/>
          </a:xfrm>
          <a:prstGeom prst="rect">
            <a:avLst/>
          </a:prstGeom>
        </p:spPr>
      </p:pic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8785201" y="1906614"/>
            <a:ext cx="13177689" cy="23843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</a:pPr>
            <a:r>
              <a:rPr lang="pt-BR" sz="8000" b="1" dirty="0">
                <a:solidFill>
                  <a:srgbClr val="000000"/>
                </a:solidFill>
              </a:rPr>
              <a:t>INSIRA O TITULO DO SEU TRABALHO AQUI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63" y="1323976"/>
            <a:ext cx="6048672" cy="353591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7288" y="1198552"/>
            <a:ext cx="9482059" cy="366134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78</Words>
  <Application>Microsoft Office PowerPoint</Application>
  <PresentationFormat>Personalizar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Segoe UI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Jociane</dc:creator>
  <cp:lastModifiedBy>Usuário</cp:lastModifiedBy>
  <cp:revision>35</cp:revision>
  <cp:lastPrinted>1601-01-01T00:00:00Z</cp:lastPrinted>
  <dcterms:created xsi:type="dcterms:W3CDTF">1601-01-01T00:00:00Z</dcterms:created>
  <dcterms:modified xsi:type="dcterms:W3CDTF">2017-08-31T13:09:31Z</dcterms:modified>
</cp:coreProperties>
</file>