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notesSlides/notesSlide10.xml" ContentType="application/vnd.openxmlformats-officedocument.presentationml.notesSlide+xml"/>
  <Override PartName="/ppt/diagrams/layout33.xml" ContentType="application/vnd.openxmlformats-officedocument.drawingml.diagram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layout34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8" r:id="rId2"/>
    <p:sldId id="344" r:id="rId3"/>
    <p:sldId id="312" r:id="rId4"/>
    <p:sldId id="313" r:id="rId5"/>
    <p:sldId id="314" r:id="rId6"/>
    <p:sldId id="369" r:id="rId7"/>
    <p:sldId id="319" r:id="rId8"/>
    <p:sldId id="320" r:id="rId9"/>
    <p:sldId id="343" r:id="rId10"/>
    <p:sldId id="340" r:id="rId11"/>
    <p:sldId id="342" r:id="rId12"/>
    <p:sldId id="345" r:id="rId13"/>
    <p:sldId id="324" r:id="rId14"/>
    <p:sldId id="268" r:id="rId15"/>
    <p:sldId id="311" r:id="rId16"/>
    <p:sldId id="277" r:id="rId17"/>
    <p:sldId id="337" r:id="rId18"/>
    <p:sldId id="327" r:id="rId19"/>
    <p:sldId id="359" r:id="rId20"/>
    <p:sldId id="360" r:id="rId21"/>
    <p:sldId id="358" r:id="rId22"/>
    <p:sldId id="362" r:id="rId23"/>
    <p:sldId id="347" r:id="rId24"/>
    <p:sldId id="278" r:id="rId25"/>
    <p:sldId id="348" r:id="rId26"/>
    <p:sldId id="338" r:id="rId27"/>
    <p:sldId id="349" r:id="rId28"/>
    <p:sldId id="339" r:id="rId29"/>
    <p:sldId id="350" r:id="rId30"/>
    <p:sldId id="351" r:id="rId31"/>
    <p:sldId id="353" r:id="rId32"/>
    <p:sldId id="354" r:id="rId33"/>
    <p:sldId id="356" r:id="rId34"/>
    <p:sldId id="363" r:id="rId35"/>
    <p:sldId id="370" r:id="rId36"/>
    <p:sldId id="371" r:id="rId37"/>
    <p:sldId id="357" r:id="rId38"/>
    <p:sldId id="291" r:id="rId39"/>
    <p:sldId id="365" r:id="rId40"/>
    <p:sldId id="293" r:id="rId41"/>
    <p:sldId id="366" r:id="rId42"/>
    <p:sldId id="309" r:id="rId43"/>
    <p:sldId id="301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7D455-5488-4372-8777-6B2521F093F7}" type="doc">
      <dgm:prSet loTypeId="urn:microsoft.com/office/officeart/2005/8/layout/venn3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pt-BR"/>
        </a:p>
      </dgm:t>
    </dgm:pt>
    <dgm:pt modelId="{CCE3AC9E-1C16-40B4-AFB5-E05BAAB56076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A Reitoria é a unidade do IFPR que tem a responsabilidade de definir as políticas a serem implementadas no Instituto.</a:t>
          </a:r>
          <a:endParaRPr lang="pt-BR" dirty="0">
            <a:latin typeface="Bookman Old Style" pitchFamily="18" charset="0"/>
          </a:endParaRPr>
        </a:p>
      </dgm:t>
    </dgm:pt>
    <dgm:pt modelId="{3B89EA52-B996-4AE2-9233-BD6EC3210BD7}" type="parTrans" cxnId="{121CD2C5-BBD9-47E8-BDFF-9E03B5C78D5A}">
      <dgm:prSet/>
      <dgm:spPr/>
      <dgm:t>
        <a:bodyPr/>
        <a:lstStyle/>
        <a:p>
          <a:endParaRPr lang="pt-BR"/>
        </a:p>
      </dgm:t>
    </dgm:pt>
    <dgm:pt modelId="{0F0626AA-6770-418F-BF32-B2C9535758AF}" type="sibTrans" cxnId="{121CD2C5-BBD9-47E8-BDFF-9E03B5C78D5A}">
      <dgm:prSet/>
      <dgm:spPr/>
      <dgm:t>
        <a:bodyPr/>
        <a:lstStyle/>
        <a:p>
          <a:endParaRPr lang="pt-BR"/>
        </a:p>
      </dgm:t>
    </dgm:pt>
    <dgm:pt modelId="{0361A581-528A-45FD-93F8-1E3FE1BC1585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Os </a:t>
          </a:r>
          <a:r>
            <a:rPr lang="pt-BR" dirty="0" err="1" smtClean="0">
              <a:latin typeface="Bookman Old Style" pitchFamily="18" charset="0"/>
            </a:rPr>
            <a:t>Câmpus</a:t>
          </a:r>
          <a:r>
            <a:rPr lang="pt-BR" dirty="0" smtClean="0">
              <a:latin typeface="Bookman Old Style" pitchFamily="18" charset="0"/>
            </a:rPr>
            <a:t> são as unidades que têm por responsabilidade executar as políticas definidas pela Reitoria</a:t>
          </a:r>
          <a:endParaRPr lang="pt-BR" dirty="0">
            <a:latin typeface="Bookman Old Style" pitchFamily="18" charset="0"/>
          </a:endParaRPr>
        </a:p>
      </dgm:t>
    </dgm:pt>
    <dgm:pt modelId="{2174FC99-88F4-4607-BAE4-65307E6E454B}" type="parTrans" cxnId="{47A00CEB-5951-4225-B998-39CF5DBE2CFB}">
      <dgm:prSet/>
      <dgm:spPr/>
      <dgm:t>
        <a:bodyPr/>
        <a:lstStyle/>
        <a:p>
          <a:endParaRPr lang="pt-BR"/>
        </a:p>
      </dgm:t>
    </dgm:pt>
    <dgm:pt modelId="{A271C1F4-F56F-4366-9AF2-5FD5A5CCCE01}" type="sibTrans" cxnId="{47A00CEB-5951-4225-B998-39CF5DBE2CFB}">
      <dgm:prSet/>
      <dgm:spPr/>
      <dgm:t>
        <a:bodyPr/>
        <a:lstStyle/>
        <a:p>
          <a:endParaRPr lang="pt-BR"/>
        </a:p>
      </dgm:t>
    </dgm:pt>
    <dgm:pt modelId="{60015130-E8C9-41BE-91B7-BEE12CBBAB8A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>
              <a:latin typeface="Bookman Old Style" pitchFamily="18" charset="0"/>
            </a:rPr>
            <a:t>O CONSUP e o CODI são os órgãos responsáveis pelas articulações das definições de políticas e suas efetivas execuções</a:t>
          </a:r>
        </a:p>
      </dgm:t>
    </dgm:pt>
    <dgm:pt modelId="{9352E730-F07B-428B-A046-767068EE8207}" type="parTrans" cxnId="{67B530BF-3A91-4C25-B406-D0DCB1012F65}">
      <dgm:prSet/>
      <dgm:spPr/>
      <dgm:t>
        <a:bodyPr/>
        <a:lstStyle/>
        <a:p>
          <a:endParaRPr lang="pt-BR"/>
        </a:p>
      </dgm:t>
    </dgm:pt>
    <dgm:pt modelId="{80D7EFF0-C677-4FE7-A6E4-98FF76834E8F}" type="sibTrans" cxnId="{67B530BF-3A91-4C25-B406-D0DCB1012F65}">
      <dgm:prSet/>
      <dgm:spPr/>
      <dgm:t>
        <a:bodyPr/>
        <a:lstStyle/>
        <a:p>
          <a:endParaRPr lang="pt-BR"/>
        </a:p>
      </dgm:t>
    </dgm:pt>
    <dgm:pt modelId="{6F533AD5-BB46-4BCD-BF6D-A292C9D1058B}" type="pres">
      <dgm:prSet presAssocID="{AAF7D455-5488-4372-8777-6B2521F093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3F4372D-001C-4CDA-B618-9509C7BD4B7F}" type="pres">
      <dgm:prSet presAssocID="{CCE3AC9E-1C16-40B4-AFB5-E05BAAB56076}" presName="Name5" presStyleLbl="vennNode1" presStyleIdx="0" presStyleCnt="3" custLinFactNeighborY="12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5CB5E1-9C55-42C6-88E7-834A3807368D}" type="pres">
      <dgm:prSet presAssocID="{0F0626AA-6770-418F-BF32-B2C9535758AF}" presName="space" presStyleCnt="0"/>
      <dgm:spPr/>
    </dgm:pt>
    <dgm:pt modelId="{07F7D9E3-A75D-4050-BD3D-F91837696062}" type="pres">
      <dgm:prSet presAssocID="{0361A581-528A-45FD-93F8-1E3FE1BC1585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B6F463-BF37-4F9A-AF71-A15E615878BE}" type="pres">
      <dgm:prSet presAssocID="{A271C1F4-F56F-4366-9AF2-5FD5A5CCCE01}" presName="space" presStyleCnt="0"/>
      <dgm:spPr/>
    </dgm:pt>
    <dgm:pt modelId="{CD06780A-5566-4CED-8C8A-82B183F1A526}" type="pres">
      <dgm:prSet presAssocID="{60015130-E8C9-41BE-91B7-BEE12CBBAB8A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1CD2C5-BBD9-47E8-BDFF-9E03B5C78D5A}" srcId="{AAF7D455-5488-4372-8777-6B2521F093F7}" destId="{CCE3AC9E-1C16-40B4-AFB5-E05BAAB56076}" srcOrd="0" destOrd="0" parTransId="{3B89EA52-B996-4AE2-9233-BD6EC3210BD7}" sibTransId="{0F0626AA-6770-418F-BF32-B2C9535758AF}"/>
    <dgm:cxn modelId="{4674D4A0-23E7-43B2-A8F0-C5DD51E5559F}" type="presOf" srcId="{CCE3AC9E-1C16-40B4-AFB5-E05BAAB56076}" destId="{D3F4372D-001C-4CDA-B618-9509C7BD4B7F}" srcOrd="0" destOrd="0" presId="urn:microsoft.com/office/officeart/2005/8/layout/venn3"/>
    <dgm:cxn modelId="{67B530BF-3A91-4C25-B406-D0DCB1012F65}" srcId="{AAF7D455-5488-4372-8777-6B2521F093F7}" destId="{60015130-E8C9-41BE-91B7-BEE12CBBAB8A}" srcOrd="2" destOrd="0" parTransId="{9352E730-F07B-428B-A046-767068EE8207}" sibTransId="{80D7EFF0-C677-4FE7-A6E4-98FF76834E8F}"/>
    <dgm:cxn modelId="{336377A8-5226-4BAE-B8EC-E7F95EA0DFBF}" type="presOf" srcId="{AAF7D455-5488-4372-8777-6B2521F093F7}" destId="{6F533AD5-BB46-4BCD-BF6D-A292C9D1058B}" srcOrd="0" destOrd="0" presId="urn:microsoft.com/office/officeart/2005/8/layout/venn3"/>
    <dgm:cxn modelId="{D65240B9-D5D0-4C93-BB94-55851AD30798}" type="presOf" srcId="{60015130-E8C9-41BE-91B7-BEE12CBBAB8A}" destId="{CD06780A-5566-4CED-8C8A-82B183F1A526}" srcOrd="0" destOrd="0" presId="urn:microsoft.com/office/officeart/2005/8/layout/venn3"/>
    <dgm:cxn modelId="{47A00CEB-5951-4225-B998-39CF5DBE2CFB}" srcId="{AAF7D455-5488-4372-8777-6B2521F093F7}" destId="{0361A581-528A-45FD-93F8-1E3FE1BC1585}" srcOrd="1" destOrd="0" parTransId="{2174FC99-88F4-4607-BAE4-65307E6E454B}" sibTransId="{A271C1F4-F56F-4366-9AF2-5FD5A5CCCE01}"/>
    <dgm:cxn modelId="{360385B9-5205-47B7-A827-790819ADD14B}" type="presOf" srcId="{0361A581-528A-45FD-93F8-1E3FE1BC1585}" destId="{07F7D9E3-A75D-4050-BD3D-F91837696062}" srcOrd="0" destOrd="0" presId="urn:microsoft.com/office/officeart/2005/8/layout/venn3"/>
    <dgm:cxn modelId="{FA76E847-DF90-4ADB-83B9-629C1D5F8D54}" type="presParOf" srcId="{6F533AD5-BB46-4BCD-BF6D-A292C9D1058B}" destId="{D3F4372D-001C-4CDA-B618-9509C7BD4B7F}" srcOrd="0" destOrd="0" presId="urn:microsoft.com/office/officeart/2005/8/layout/venn3"/>
    <dgm:cxn modelId="{3A244F8C-A4B9-4CB6-9D9C-96D3F9A259D5}" type="presParOf" srcId="{6F533AD5-BB46-4BCD-BF6D-A292C9D1058B}" destId="{9C5CB5E1-9C55-42C6-88E7-834A3807368D}" srcOrd="1" destOrd="0" presId="urn:microsoft.com/office/officeart/2005/8/layout/venn3"/>
    <dgm:cxn modelId="{8B2DF6B4-05C7-4A81-8BBE-EF9CD5588B29}" type="presParOf" srcId="{6F533AD5-BB46-4BCD-BF6D-A292C9D1058B}" destId="{07F7D9E3-A75D-4050-BD3D-F91837696062}" srcOrd="2" destOrd="0" presId="urn:microsoft.com/office/officeart/2005/8/layout/venn3"/>
    <dgm:cxn modelId="{6F7B25D6-DFF6-42D8-9847-30384719859F}" type="presParOf" srcId="{6F533AD5-BB46-4BCD-BF6D-A292C9D1058B}" destId="{39B6F463-BF37-4F9A-AF71-A15E615878BE}" srcOrd="3" destOrd="0" presId="urn:microsoft.com/office/officeart/2005/8/layout/venn3"/>
    <dgm:cxn modelId="{64D54E97-7872-410B-8180-6FB8DFFD21AB}" type="presParOf" srcId="{6F533AD5-BB46-4BCD-BF6D-A292C9D1058B}" destId="{CD06780A-5566-4CED-8C8A-82B183F1A526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982B2A-9093-4C80-AD19-89A9622FB1BC}" type="doc">
      <dgm:prSet loTypeId="urn:microsoft.com/office/officeart/2005/8/layout/target3" loCatId="relationship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pt-BR"/>
        </a:p>
      </dgm:t>
    </dgm:pt>
    <dgm:pt modelId="{9E7AD10A-DE17-407C-9FBB-9F24F63DD247}">
      <dgm:prSet/>
      <dgm:spPr/>
      <dgm:t>
        <a:bodyPr/>
        <a:lstStyle/>
        <a:p>
          <a:pPr rtl="0"/>
          <a:r>
            <a:rPr lang="pt-BR" b="1" dirty="0" smtClean="0"/>
            <a:t>PARA SE FAZER O QUE DESEJA</a:t>
          </a:r>
          <a:endParaRPr lang="pt-BR" dirty="0"/>
        </a:p>
      </dgm:t>
    </dgm:pt>
    <dgm:pt modelId="{0DB897EA-0376-4504-907C-9C2755A046B1}" type="parTrans" cxnId="{1EB9D56B-FD50-4F18-B22B-E3B590C33FE2}">
      <dgm:prSet/>
      <dgm:spPr/>
      <dgm:t>
        <a:bodyPr/>
        <a:lstStyle/>
        <a:p>
          <a:endParaRPr lang="pt-BR"/>
        </a:p>
      </dgm:t>
    </dgm:pt>
    <dgm:pt modelId="{3E168DA5-814D-4166-A4EE-D7D28A6AB629}" type="sibTrans" cxnId="{1EB9D56B-FD50-4F18-B22B-E3B590C33FE2}">
      <dgm:prSet/>
      <dgm:spPr/>
      <dgm:t>
        <a:bodyPr/>
        <a:lstStyle/>
        <a:p>
          <a:endParaRPr lang="pt-BR"/>
        </a:p>
      </dgm:t>
    </dgm:pt>
    <dgm:pt modelId="{C1BEFC48-50DE-4768-B247-603B27E14CF9}" type="pres">
      <dgm:prSet presAssocID="{A2982B2A-9093-4C80-AD19-89A9622FB1B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DB7D94-FD17-4480-BE78-FA431C41D84F}" type="pres">
      <dgm:prSet presAssocID="{9E7AD10A-DE17-407C-9FBB-9F24F63DD247}" presName="circle1" presStyleLbl="node1" presStyleIdx="0" presStyleCnt="1"/>
      <dgm:spPr/>
    </dgm:pt>
    <dgm:pt modelId="{8E09F6DD-7402-41CB-9CA0-4A15A60287B3}" type="pres">
      <dgm:prSet presAssocID="{9E7AD10A-DE17-407C-9FBB-9F24F63DD247}" presName="space" presStyleCnt="0"/>
      <dgm:spPr/>
    </dgm:pt>
    <dgm:pt modelId="{157938BD-82AD-441E-A8A9-EA442EBC530A}" type="pres">
      <dgm:prSet presAssocID="{9E7AD10A-DE17-407C-9FBB-9F24F63DD247}" presName="rect1" presStyleLbl="alignAcc1" presStyleIdx="0" presStyleCnt="1"/>
      <dgm:spPr/>
      <dgm:t>
        <a:bodyPr/>
        <a:lstStyle/>
        <a:p>
          <a:endParaRPr lang="pt-BR"/>
        </a:p>
      </dgm:t>
    </dgm:pt>
    <dgm:pt modelId="{C5220153-1417-4661-90A5-D6702816520F}" type="pres">
      <dgm:prSet presAssocID="{9E7AD10A-DE17-407C-9FBB-9F24F63DD24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59CBD94-3502-4694-AD10-FF2BC909526D}" type="presOf" srcId="{9E7AD10A-DE17-407C-9FBB-9F24F63DD247}" destId="{157938BD-82AD-441E-A8A9-EA442EBC530A}" srcOrd="0" destOrd="0" presId="urn:microsoft.com/office/officeart/2005/8/layout/target3"/>
    <dgm:cxn modelId="{8CC39BE5-3E3D-4FB0-972B-CCAB1742513E}" type="presOf" srcId="{A2982B2A-9093-4C80-AD19-89A9622FB1BC}" destId="{C1BEFC48-50DE-4768-B247-603B27E14CF9}" srcOrd="0" destOrd="0" presId="urn:microsoft.com/office/officeart/2005/8/layout/target3"/>
    <dgm:cxn modelId="{1EB9D56B-FD50-4F18-B22B-E3B590C33FE2}" srcId="{A2982B2A-9093-4C80-AD19-89A9622FB1BC}" destId="{9E7AD10A-DE17-407C-9FBB-9F24F63DD247}" srcOrd="0" destOrd="0" parTransId="{0DB897EA-0376-4504-907C-9C2755A046B1}" sibTransId="{3E168DA5-814D-4166-A4EE-D7D28A6AB629}"/>
    <dgm:cxn modelId="{637356D6-51F8-4C77-8AF2-93BD444C3705}" type="presOf" srcId="{9E7AD10A-DE17-407C-9FBB-9F24F63DD247}" destId="{C5220153-1417-4661-90A5-D6702816520F}" srcOrd="1" destOrd="0" presId="urn:microsoft.com/office/officeart/2005/8/layout/target3"/>
    <dgm:cxn modelId="{C2276355-8567-44D2-8351-FF92DFA485AA}" type="presParOf" srcId="{C1BEFC48-50DE-4768-B247-603B27E14CF9}" destId="{6ADB7D94-FD17-4480-BE78-FA431C41D84F}" srcOrd="0" destOrd="0" presId="urn:microsoft.com/office/officeart/2005/8/layout/target3"/>
    <dgm:cxn modelId="{8C6DD9FC-4F3C-4AA1-8048-513FA78E7E6F}" type="presParOf" srcId="{C1BEFC48-50DE-4768-B247-603B27E14CF9}" destId="{8E09F6DD-7402-41CB-9CA0-4A15A60287B3}" srcOrd="1" destOrd="0" presId="urn:microsoft.com/office/officeart/2005/8/layout/target3"/>
    <dgm:cxn modelId="{B123DA07-5649-400B-90F9-7173DCE06214}" type="presParOf" srcId="{C1BEFC48-50DE-4768-B247-603B27E14CF9}" destId="{157938BD-82AD-441E-A8A9-EA442EBC530A}" srcOrd="2" destOrd="0" presId="urn:microsoft.com/office/officeart/2005/8/layout/target3"/>
    <dgm:cxn modelId="{C2997F51-C5E3-4FB2-A98A-A88C36D2DC9A}" type="presParOf" srcId="{C1BEFC48-50DE-4768-B247-603B27E14CF9}" destId="{C5220153-1417-4661-90A5-D6702816520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9C55DA-CEA3-4DE5-835F-185C5E6C1211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1D13EFD-6DD2-4045-B699-91E324A5B9A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5400" i="1" dirty="0" smtClean="0">
              <a:solidFill>
                <a:schemeClr val="tx1"/>
              </a:solidFill>
              <a:latin typeface="Bookman Old Style" pitchFamily="18" charset="0"/>
            </a:rPr>
            <a:t>Desenvolvimento Institucional</a:t>
          </a:r>
          <a:endParaRPr lang="pt-BR" sz="5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8F1CCB-5FEF-482E-9A90-7FED4B437D80}" type="sibTrans" cxnId="{BB73951B-3597-42EF-BD21-48E576B0193B}">
      <dgm:prSet/>
      <dgm:spPr/>
      <dgm:t>
        <a:bodyPr/>
        <a:lstStyle/>
        <a:p>
          <a:endParaRPr lang="pt-BR" sz="1800">
            <a:latin typeface="Bookman Old Style" pitchFamily="18" charset="0"/>
          </a:endParaRPr>
        </a:p>
      </dgm:t>
    </dgm:pt>
    <dgm:pt modelId="{D6929167-4F68-441D-945A-E1FB39069EE7}" type="parTrans" cxnId="{BB73951B-3597-42EF-BD21-48E576B0193B}">
      <dgm:prSet/>
      <dgm:spPr/>
      <dgm:t>
        <a:bodyPr/>
        <a:lstStyle/>
        <a:p>
          <a:endParaRPr lang="pt-BR" sz="1800">
            <a:latin typeface="Bookman Old Style" pitchFamily="18" charset="0"/>
          </a:endParaRPr>
        </a:p>
      </dgm:t>
    </dgm:pt>
    <dgm:pt modelId="{91BD3B4B-D5A5-428D-85C1-082B8BC46C16}" type="pres">
      <dgm:prSet presAssocID="{379C55DA-CEA3-4DE5-835F-185C5E6C12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16BE27-8956-4A1C-9873-78EE34F70739}" type="pres">
      <dgm:prSet presAssocID="{379C55DA-CEA3-4DE5-835F-185C5E6C1211}" presName="arrow" presStyleLbl="bgShp" presStyleIdx="0" presStyleCnt="1" custScaleX="11735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04A6BCE-0062-46B6-BC9D-ECE3001A160D}" type="pres">
      <dgm:prSet presAssocID="{379C55DA-CEA3-4DE5-835F-185C5E6C1211}" presName="linearProcess" presStyleCnt="0"/>
      <dgm:spPr/>
    </dgm:pt>
    <dgm:pt modelId="{7F5C59F8-9A67-486E-86AB-28991275B00B}" type="pres">
      <dgm:prSet presAssocID="{51D13EFD-6DD2-4045-B699-91E324A5B9AF}" presName="textNode" presStyleLbl="node1" presStyleIdx="0" presStyleCnt="1" custScaleX="83999" custScaleY="84110" custLinFactNeighborX="-26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42218C6-22E9-4836-AB4C-CF6649170299}" type="presOf" srcId="{51D13EFD-6DD2-4045-B699-91E324A5B9AF}" destId="{7F5C59F8-9A67-486E-86AB-28991275B00B}" srcOrd="0" destOrd="0" presId="urn:microsoft.com/office/officeart/2005/8/layout/hProcess9"/>
    <dgm:cxn modelId="{BB73951B-3597-42EF-BD21-48E576B0193B}" srcId="{379C55DA-CEA3-4DE5-835F-185C5E6C1211}" destId="{51D13EFD-6DD2-4045-B699-91E324A5B9AF}" srcOrd="0" destOrd="0" parTransId="{D6929167-4F68-441D-945A-E1FB39069EE7}" sibTransId="{0E8F1CCB-5FEF-482E-9A90-7FED4B437D80}"/>
    <dgm:cxn modelId="{09468B6C-9803-4BF6-B472-2233B04D19D9}" type="presOf" srcId="{379C55DA-CEA3-4DE5-835F-185C5E6C1211}" destId="{91BD3B4B-D5A5-428D-85C1-082B8BC46C16}" srcOrd="0" destOrd="0" presId="urn:microsoft.com/office/officeart/2005/8/layout/hProcess9"/>
    <dgm:cxn modelId="{E02C0D90-FB01-465E-B021-500A7341B770}" type="presParOf" srcId="{91BD3B4B-D5A5-428D-85C1-082B8BC46C16}" destId="{3016BE27-8956-4A1C-9873-78EE34F70739}" srcOrd="0" destOrd="0" presId="urn:microsoft.com/office/officeart/2005/8/layout/hProcess9"/>
    <dgm:cxn modelId="{09197716-0B7A-40A0-A1FB-D89E21195BBF}" type="presParOf" srcId="{91BD3B4B-D5A5-428D-85C1-082B8BC46C16}" destId="{304A6BCE-0062-46B6-BC9D-ECE3001A160D}" srcOrd="1" destOrd="0" presId="urn:microsoft.com/office/officeart/2005/8/layout/hProcess9"/>
    <dgm:cxn modelId="{33BA7115-2BE2-4F36-9B31-189B2B566EA7}" type="presParOf" srcId="{304A6BCE-0062-46B6-BC9D-ECE3001A160D}" destId="{7F5C59F8-9A67-486E-86AB-28991275B00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47D9C7-227E-4FBB-92DA-285D5824074F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EB1A70A2-DF7A-4290-9D81-43B7431780CD}">
      <dgm:prSet custT="1"/>
      <dgm:spPr/>
      <dgm:t>
        <a:bodyPr/>
        <a:lstStyle/>
        <a:p>
          <a:pPr rtl="0"/>
          <a:r>
            <a:rPr lang="pt-BR" sz="2000" dirty="0" smtClean="0">
              <a:latin typeface="Bookman Old Style" pitchFamily="18" charset="0"/>
            </a:rPr>
            <a:t>Decreto </a:t>
          </a:r>
          <a:r>
            <a:rPr lang="pt-BR" sz="2000" dirty="0" smtClean="0">
              <a:latin typeface="Bookman Old Style" pitchFamily="18" charset="0"/>
            </a:rPr>
            <a:t>7.423 de 31 de dezembro de </a:t>
          </a:r>
          <a:r>
            <a:rPr lang="pt-BR" sz="2000" dirty="0" smtClean="0">
              <a:latin typeface="Bookman Old Style" pitchFamily="18" charset="0"/>
            </a:rPr>
            <a:t>2010</a:t>
          </a:r>
        </a:p>
        <a:p>
          <a:pPr rtl="0"/>
          <a:r>
            <a:rPr lang="pt-BR" sz="2000" dirty="0" smtClean="0">
              <a:latin typeface="Bookman Old Style" pitchFamily="18" charset="0"/>
            </a:rPr>
            <a:t>Regulamenta as relações entre as IFES/ICTS e as fundações de apoio</a:t>
          </a:r>
          <a:endParaRPr lang="pt-BR" sz="2000" dirty="0">
            <a:latin typeface="Bookman Old Style" pitchFamily="18" charset="0"/>
          </a:endParaRPr>
        </a:p>
      </dgm:t>
    </dgm:pt>
    <dgm:pt modelId="{95EE1A16-580D-4D1E-9516-B5FA7795C10B}" type="parTrans" cxnId="{FBAD7088-1F9D-488E-A6F0-9D8413D3AB77}">
      <dgm:prSet/>
      <dgm:spPr/>
      <dgm:t>
        <a:bodyPr/>
        <a:lstStyle/>
        <a:p>
          <a:endParaRPr lang="pt-BR" sz="4000">
            <a:latin typeface="Bookman Old Style" pitchFamily="18" charset="0"/>
          </a:endParaRPr>
        </a:p>
      </dgm:t>
    </dgm:pt>
    <dgm:pt modelId="{CC465354-A121-40A2-BCE1-DBFE9D798A0D}" type="sibTrans" cxnId="{FBAD7088-1F9D-488E-A6F0-9D8413D3AB77}">
      <dgm:prSet custT="1"/>
      <dgm:spPr/>
      <dgm:t>
        <a:bodyPr/>
        <a:lstStyle/>
        <a:p>
          <a:endParaRPr lang="pt-BR" sz="5400">
            <a:latin typeface="Bookman Old Style" pitchFamily="18" charset="0"/>
          </a:endParaRPr>
        </a:p>
      </dgm:t>
    </dgm:pt>
    <dgm:pt modelId="{F3D9D04D-D8A4-407D-9219-F1698F89E6D0}">
      <dgm:prSet custT="1"/>
      <dgm:spPr/>
      <dgm:t>
        <a:bodyPr/>
        <a:lstStyle/>
        <a:p>
          <a:pPr algn="ctr" defTabSz="1654175" rtl="0"/>
          <a:r>
            <a:rPr lang="pt-BR" sz="2400" dirty="0" smtClean="0">
              <a:latin typeface="Bookman Old Style" pitchFamily="18" charset="0"/>
            </a:rPr>
            <a:t>Art. 2</a:t>
          </a:r>
          <a:r>
            <a:rPr lang="pt-BR" sz="2400" u="sng" baseline="30000" dirty="0" smtClean="0">
              <a:latin typeface="Bookman Old Style" pitchFamily="18" charset="0"/>
            </a:rPr>
            <a:t>o</a:t>
          </a:r>
          <a:r>
            <a:rPr lang="pt-BR" sz="2400" dirty="0" smtClean="0">
              <a:latin typeface="Bookman Old Style" pitchFamily="18" charset="0"/>
            </a:rPr>
            <a:t>  Para os fins deste Decreto, entende-se por </a:t>
          </a:r>
          <a:r>
            <a:rPr lang="pt-BR" sz="2400" b="1" dirty="0" smtClean="0">
              <a:latin typeface="Bookman Old Style" pitchFamily="18" charset="0"/>
            </a:rPr>
            <a:t>desenvolvimento institucional</a:t>
          </a:r>
          <a:r>
            <a:rPr lang="pt-BR" sz="2400" dirty="0" smtClean="0">
              <a:latin typeface="Bookman Old Style" pitchFamily="18" charset="0"/>
            </a:rPr>
            <a:t> os programas, projetos, atividades e operações especiais, inclusive de natureza </a:t>
          </a:r>
          <a:r>
            <a:rPr lang="pt-BR" sz="2400" dirty="0" err="1" smtClean="0">
              <a:latin typeface="Bookman Old Style" pitchFamily="18" charset="0"/>
            </a:rPr>
            <a:t>infraestrutural</a:t>
          </a:r>
          <a:r>
            <a:rPr lang="pt-BR" sz="2400" dirty="0" smtClean="0">
              <a:latin typeface="Bookman Old Style" pitchFamily="18" charset="0"/>
            </a:rPr>
            <a:t>, material e laboratorial, que levem à </a:t>
          </a:r>
          <a:r>
            <a:rPr lang="pt-BR" sz="2400" b="1" dirty="0" smtClean="0">
              <a:latin typeface="Bookman Old Style" pitchFamily="18" charset="0"/>
            </a:rPr>
            <a:t>melhoria mensurável das condições das IFES e demais </a:t>
          </a:r>
          <a:r>
            <a:rPr lang="pt-BR" sz="2400" b="1" dirty="0" err="1" smtClean="0">
              <a:latin typeface="Bookman Old Style" pitchFamily="18" charset="0"/>
            </a:rPr>
            <a:t>ICTs</a:t>
          </a:r>
          <a:r>
            <a:rPr lang="pt-BR" sz="2400" b="1" dirty="0" smtClean="0">
              <a:latin typeface="Bookman Old Style" pitchFamily="18" charset="0"/>
            </a:rPr>
            <a:t>, para o cumprimento eficiente e eficaz de sua missão</a:t>
          </a:r>
          <a:r>
            <a:rPr lang="pt-BR" sz="2400" dirty="0" smtClean="0">
              <a:latin typeface="Bookman Old Style" pitchFamily="18" charset="0"/>
            </a:rPr>
            <a:t>, conforme descrita no Plano de Desenvolvimento Institucional, vedada, em qualquer caso, a contratação de objetos genéricos, desvinculados de projetos específicos.</a:t>
          </a:r>
          <a:endParaRPr lang="pt-BR" sz="2400" dirty="0">
            <a:latin typeface="Bookman Old Style" pitchFamily="18" charset="0"/>
          </a:endParaRPr>
        </a:p>
      </dgm:t>
    </dgm:pt>
    <dgm:pt modelId="{20529620-4779-405C-958B-108B1AA1093C}" type="parTrans" cxnId="{D2ADBEC6-6B27-4028-A3DC-CC7AD0AE04B3}">
      <dgm:prSet/>
      <dgm:spPr/>
      <dgm:t>
        <a:bodyPr/>
        <a:lstStyle/>
        <a:p>
          <a:endParaRPr lang="pt-BR" sz="4000">
            <a:latin typeface="Bookman Old Style" pitchFamily="18" charset="0"/>
          </a:endParaRPr>
        </a:p>
      </dgm:t>
    </dgm:pt>
    <dgm:pt modelId="{41DEF13D-BF02-455F-8F65-48965352092E}" type="sibTrans" cxnId="{D2ADBEC6-6B27-4028-A3DC-CC7AD0AE04B3}">
      <dgm:prSet/>
      <dgm:spPr/>
      <dgm:t>
        <a:bodyPr/>
        <a:lstStyle/>
        <a:p>
          <a:endParaRPr lang="pt-BR" sz="4000">
            <a:latin typeface="Bookman Old Style" pitchFamily="18" charset="0"/>
          </a:endParaRPr>
        </a:p>
      </dgm:t>
    </dgm:pt>
    <dgm:pt modelId="{1488414D-241C-44D1-8511-21299CB56EB8}" type="pres">
      <dgm:prSet presAssocID="{9747D9C7-227E-4FBB-92DA-285D582407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C74CC9-CE66-4C17-9882-71CB481447F9}" type="pres">
      <dgm:prSet presAssocID="{F3D9D04D-D8A4-407D-9219-F1698F89E6D0}" presName="boxAndChildren" presStyleCnt="0"/>
      <dgm:spPr/>
    </dgm:pt>
    <dgm:pt modelId="{8978166E-7852-450A-8358-66C721119F1A}" type="pres">
      <dgm:prSet presAssocID="{F3D9D04D-D8A4-407D-9219-F1698F89E6D0}" presName="parentTextBox" presStyleLbl="node1" presStyleIdx="0" presStyleCnt="2" custScaleY="98067"/>
      <dgm:spPr/>
      <dgm:t>
        <a:bodyPr/>
        <a:lstStyle/>
        <a:p>
          <a:endParaRPr lang="pt-BR"/>
        </a:p>
      </dgm:t>
    </dgm:pt>
    <dgm:pt modelId="{87AACA5F-1241-4BA5-B8D0-12FD21FCB899}" type="pres">
      <dgm:prSet presAssocID="{CC465354-A121-40A2-BCE1-DBFE9D798A0D}" presName="sp" presStyleCnt="0"/>
      <dgm:spPr/>
    </dgm:pt>
    <dgm:pt modelId="{81CBC80E-DD3C-4731-A037-F193AEA02DDC}" type="pres">
      <dgm:prSet presAssocID="{EB1A70A2-DF7A-4290-9D81-43B7431780CD}" presName="arrowAndChildren" presStyleCnt="0"/>
      <dgm:spPr/>
    </dgm:pt>
    <dgm:pt modelId="{D26CA1D9-08AD-43FA-9A12-9F8FCDCDEAD9}" type="pres">
      <dgm:prSet presAssocID="{EB1A70A2-DF7A-4290-9D81-43B7431780CD}" presName="parentTextArrow" presStyleLbl="node1" presStyleIdx="1" presStyleCnt="2" custScaleY="30961"/>
      <dgm:spPr/>
      <dgm:t>
        <a:bodyPr/>
        <a:lstStyle/>
        <a:p>
          <a:endParaRPr lang="pt-BR"/>
        </a:p>
      </dgm:t>
    </dgm:pt>
  </dgm:ptLst>
  <dgm:cxnLst>
    <dgm:cxn modelId="{9A3BBCE7-95DB-4113-AE29-EC9920EA548A}" type="presOf" srcId="{9747D9C7-227E-4FBB-92DA-285D5824074F}" destId="{1488414D-241C-44D1-8511-21299CB56EB8}" srcOrd="0" destOrd="0" presId="urn:microsoft.com/office/officeart/2005/8/layout/process4"/>
    <dgm:cxn modelId="{D2ADBEC6-6B27-4028-A3DC-CC7AD0AE04B3}" srcId="{9747D9C7-227E-4FBB-92DA-285D5824074F}" destId="{F3D9D04D-D8A4-407D-9219-F1698F89E6D0}" srcOrd="1" destOrd="0" parTransId="{20529620-4779-405C-958B-108B1AA1093C}" sibTransId="{41DEF13D-BF02-455F-8F65-48965352092E}"/>
    <dgm:cxn modelId="{FA50F90A-FE96-4D98-A1E6-65FEA7E52174}" type="presOf" srcId="{EB1A70A2-DF7A-4290-9D81-43B7431780CD}" destId="{D26CA1D9-08AD-43FA-9A12-9F8FCDCDEAD9}" srcOrd="0" destOrd="0" presId="urn:microsoft.com/office/officeart/2005/8/layout/process4"/>
    <dgm:cxn modelId="{FBAD7088-1F9D-488E-A6F0-9D8413D3AB77}" srcId="{9747D9C7-227E-4FBB-92DA-285D5824074F}" destId="{EB1A70A2-DF7A-4290-9D81-43B7431780CD}" srcOrd="0" destOrd="0" parTransId="{95EE1A16-580D-4D1E-9516-B5FA7795C10B}" sibTransId="{CC465354-A121-40A2-BCE1-DBFE9D798A0D}"/>
    <dgm:cxn modelId="{FEDFBAEB-06FD-4E91-89FF-94C1F3B64B99}" type="presOf" srcId="{F3D9D04D-D8A4-407D-9219-F1698F89E6D0}" destId="{8978166E-7852-450A-8358-66C721119F1A}" srcOrd="0" destOrd="0" presId="urn:microsoft.com/office/officeart/2005/8/layout/process4"/>
    <dgm:cxn modelId="{4BD0606E-68E9-4D7F-B32F-0ABAF6BAC138}" type="presParOf" srcId="{1488414D-241C-44D1-8511-21299CB56EB8}" destId="{00C74CC9-CE66-4C17-9882-71CB481447F9}" srcOrd="0" destOrd="0" presId="urn:microsoft.com/office/officeart/2005/8/layout/process4"/>
    <dgm:cxn modelId="{80AE58E8-2379-4D38-BBFC-0E0F309C1617}" type="presParOf" srcId="{00C74CC9-CE66-4C17-9882-71CB481447F9}" destId="{8978166E-7852-450A-8358-66C721119F1A}" srcOrd="0" destOrd="0" presId="urn:microsoft.com/office/officeart/2005/8/layout/process4"/>
    <dgm:cxn modelId="{ADBE7E26-2EEC-4A46-B52C-54630A29C636}" type="presParOf" srcId="{1488414D-241C-44D1-8511-21299CB56EB8}" destId="{87AACA5F-1241-4BA5-B8D0-12FD21FCB899}" srcOrd="1" destOrd="0" presId="urn:microsoft.com/office/officeart/2005/8/layout/process4"/>
    <dgm:cxn modelId="{13D2097C-F0A0-450C-B63D-5B0B5C0F5A40}" type="presParOf" srcId="{1488414D-241C-44D1-8511-21299CB56EB8}" destId="{81CBC80E-DD3C-4731-A037-F193AEA02DDC}" srcOrd="2" destOrd="0" presId="urn:microsoft.com/office/officeart/2005/8/layout/process4"/>
    <dgm:cxn modelId="{D6E832E2-A947-4C06-B8E2-3762327F1E08}" type="presParOf" srcId="{81CBC80E-DD3C-4731-A037-F193AEA02DDC}" destId="{D26CA1D9-08AD-43FA-9A12-9F8FCDCDEA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9DA0AF3-E308-44FF-9737-DE95EF91995A}" type="doc">
      <dgm:prSet loTypeId="urn:microsoft.com/office/officeart/2005/8/layout/target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C56C349D-21D1-468C-A190-3924BA631BB6}">
      <dgm:prSet custT="1"/>
      <dgm:spPr/>
      <dgm:t>
        <a:bodyPr/>
        <a:lstStyle/>
        <a:p>
          <a:pPr algn="ctr" rtl="0"/>
          <a:r>
            <a:rPr lang="pt-BR" sz="2800" b="1" dirty="0" smtClean="0">
              <a:solidFill>
                <a:schemeClr val="tx1"/>
              </a:solidFill>
              <a:latin typeface="Bookman Old Style" pitchFamily="18" charset="0"/>
            </a:rPr>
            <a:t>Proposta do IFPR</a:t>
          </a:r>
          <a:endParaRPr lang="pt-BR" sz="28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9D3A172D-1060-4A8B-B5A0-FE7556EEE32A}" type="parTrans" cxnId="{7197F404-CC70-4568-A5C5-7F674602311B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A73F6621-6954-4FA2-B90C-9A0A96173966}" type="sibTrans" cxnId="{7197F404-CC70-4568-A5C5-7F674602311B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966FEDA7-4E85-4186-9E7C-27F2BC64618C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Desenvolvimento Institucional constitui-se em ações que resultem no crescimento coordenado e orientado da instituição, buscando uma harmonia no processo de expansão, consolidação e sustentabilidade, com base na excelência para o cumprimento de sua missão institucional.</a:t>
          </a:r>
          <a:endParaRPr lang="pt-BR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8DB7DE8E-0461-4342-813A-65B94B6C0BFF}" type="parTrans" cxnId="{22FC87B7-CFE7-447A-A4EA-5E5FE37E6073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095BC7E7-EF09-410E-AEEB-101E8B08E125}" type="sibTrans" cxnId="{22FC87B7-CFE7-447A-A4EA-5E5FE37E6073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3B90E707-82B8-40A2-9072-D12AF20999B7}">
      <dgm:prSet custT="1"/>
      <dgm:spPr/>
      <dgm:t>
        <a:bodyPr/>
        <a:lstStyle/>
        <a:p>
          <a:pPr algn="ctr" rtl="0"/>
          <a:r>
            <a:rPr lang="pt-BR" sz="2400" dirty="0" smtClean="0">
              <a:latin typeface="Bookman Old Style" pitchFamily="18" charset="0"/>
            </a:rPr>
            <a:t>Destacamos que o Desenvolvimento Institucional deverá ser acompanhado e avaliado por meio de indicadores que possam apontar sua eficiência e eficácia.</a:t>
          </a:r>
          <a:endParaRPr lang="pt-BR" sz="2400" dirty="0">
            <a:latin typeface="Bookman Old Style" pitchFamily="18" charset="0"/>
          </a:endParaRPr>
        </a:p>
      </dgm:t>
    </dgm:pt>
    <dgm:pt modelId="{D547FB2D-3511-4CBF-9682-1DCBCAE4C3C8}" type="parTrans" cxnId="{241262D2-D1B6-4A3B-B75E-92BB1456BEC1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D49D479C-640B-40B0-AF7D-37F04090B802}" type="sibTrans" cxnId="{241262D2-D1B6-4A3B-B75E-92BB1456BEC1}">
      <dgm:prSet/>
      <dgm:spPr/>
      <dgm:t>
        <a:bodyPr/>
        <a:lstStyle/>
        <a:p>
          <a:pPr algn="ctr"/>
          <a:endParaRPr lang="pt-BR" sz="3200">
            <a:latin typeface="Bookman Old Style" pitchFamily="18" charset="0"/>
          </a:endParaRPr>
        </a:p>
      </dgm:t>
    </dgm:pt>
    <dgm:pt modelId="{5E664F87-7001-4EBA-AB73-FE2C430E6542}" type="pres">
      <dgm:prSet presAssocID="{19DA0AF3-E308-44FF-9737-DE95EF91995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4B80F1-EEE9-4C8B-A89D-080367540EE3}" type="pres">
      <dgm:prSet presAssocID="{19DA0AF3-E308-44FF-9737-DE95EF91995A}" presName="outerBox" presStyleCnt="0"/>
      <dgm:spPr/>
    </dgm:pt>
    <dgm:pt modelId="{233732C1-6506-40E7-B272-48820140C50E}" type="pres">
      <dgm:prSet presAssocID="{19DA0AF3-E308-44FF-9737-DE95EF91995A}" presName="outerBoxParent" presStyleLbl="node1" presStyleIdx="0" presStyleCnt="3"/>
      <dgm:spPr/>
      <dgm:t>
        <a:bodyPr/>
        <a:lstStyle/>
        <a:p>
          <a:endParaRPr lang="pt-BR"/>
        </a:p>
      </dgm:t>
    </dgm:pt>
    <dgm:pt modelId="{D89FA3EB-CA8C-480D-97AE-6927C619E25C}" type="pres">
      <dgm:prSet presAssocID="{19DA0AF3-E308-44FF-9737-DE95EF91995A}" presName="outerBoxChildren" presStyleCnt="0"/>
      <dgm:spPr/>
    </dgm:pt>
    <dgm:pt modelId="{2DF8584D-4393-452E-AA6C-5CA27EC558B8}" type="pres">
      <dgm:prSet presAssocID="{19DA0AF3-E308-44FF-9737-DE95EF91995A}" presName="middleBox" presStyleCnt="0"/>
      <dgm:spPr/>
    </dgm:pt>
    <dgm:pt modelId="{A777EC38-A7AD-43CC-AA91-861AE1C425A2}" type="pres">
      <dgm:prSet presAssocID="{19DA0AF3-E308-44FF-9737-DE95EF91995A}" presName="middleBoxParent" presStyleLbl="node1" presStyleIdx="1" presStyleCnt="3" custScaleY="129412" custLinFactNeighborX="-346"/>
      <dgm:spPr/>
      <dgm:t>
        <a:bodyPr/>
        <a:lstStyle/>
        <a:p>
          <a:endParaRPr lang="pt-BR"/>
        </a:p>
      </dgm:t>
    </dgm:pt>
    <dgm:pt modelId="{E9CF52C6-9677-422F-A982-6CEBCA5A60EB}" type="pres">
      <dgm:prSet presAssocID="{19DA0AF3-E308-44FF-9737-DE95EF91995A}" presName="middleBoxChildren" presStyleCnt="0"/>
      <dgm:spPr/>
    </dgm:pt>
    <dgm:pt modelId="{371D2D90-03F9-43D0-9911-C027F0D5B5EA}" type="pres">
      <dgm:prSet presAssocID="{19DA0AF3-E308-44FF-9737-DE95EF91995A}" presName="centerBox" presStyleCnt="0"/>
      <dgm:spPr/>
    </dgm:pt>
    <dgm:pt modelId="{03E031E4-4FE3-41A4-B606-1F3EC1D2F91B}" type="pres">
      <dgm:prSet presAssocID="{19DA0AF3-E308-44FF-9737-DE95EF91995A}" presName="centerBoxParent" presStyleLbl="node1" presStyleIdx="2" presStyleCnt="3" custScaleY="79487" custLinFactNeighborX="-157" custLinFactNeighborY="38933"/>
      <dgm:spPr/>
      <dgm:t>
        <a:bodyPr/>
        <a:lstStyle/>
        <a:p>
          <a:endParaRPr lang="pt-BR"/>
        </a:p>
      </dgm:t>
    </dgm:pt>
  </dgm:ptLst>
  <dgm:cxnLst>
    <dgm:cxn modelId="{06B3B29A-A57C-4210-98CA-E03B1B03872A}" type="presOf" srcId="{C56C349D-21D1-468C-A190-3924BA631BB6}" destId="{233732C1-6506-40E7-B272-48820140C50E}" srcOrd="0" destOrd="0" presId="urn:microsoft.com/office/officeart/2005/8/layout/target2"/>
    <dgm:cxn modelId="{22FC87B7-CFE7-447A-A4EA-5E5FE37E6073}" srcId="{19DA0AF3-E308-44FF-9737-DE95EF91995A}" destId="{966FEDA7-4E85-4186-9E7C-27F2BC64618C}" srcOrd="1" destOrd="0" parTransId="{8DB7DE8E-0461-4342-813A-65B94B6C0BFF}" sibTransId="{095BC7E7-EF09-410E-AEEB-101E8B08E125}"/>
    <dgm:cxn modelId="{241262D2-D1B6-4A3B-B75E-92BB1456BEC1}" srcId="{19DA0AF3-E308-44FF-9737-DE95EF91995A}" destId="{3B90E707-82B8-40A2-9072-D12AF20999B7}" srcOrd="2" destOrd="0" parTransId="{D547FB2D-3511-4CBF-9682-1DCBCAE4C3C8}" sibTransId="{D49D479C-640B-40B0-AF7D-37F04090B802}"/>
    <dgm:cxn modelId="{3FA3BD8C-AF0C-4F6B-89C1-6874546F7BA1}" type="presOf" srcId="{3B90E707-82B8-40A2-9072-D12AF20999B7}" destId="{03E031E4-4FE3-41A4-B606-1F3EC1D2F91B}" srcOrd="0" destOrd="0" presId="urn:microsoft.com/office/officeart/2005/8/layout/target2"/>
    <dgm:cxn modelId="{050DA954-802C-4E0D-9634-544B93ACA9ED}" type="presOf" srcId="{19DA0AF3-E308-44FF-9737-DE95EF91995A}" destId="{5E664F87-7001-4EBA-AB73-FE2C430E6542}" srcOrd="0" destOrd="0" presId="urn:microsoft.com/office/officeart/2005/8/layout/target2"/>
    <dgm:cxn modelId="{B42E9B8D-9EF0-4840-AFAA-49E964AB4841}" type="presOf" srcId="{966FEDA7-4E85-4186-9E7C-27F2BC64618C}" destId="{A777EC38-A7AD-43CC-AA91-861AE1C425A2}" srcOrd="0" destOrd="0" presId="urn:microsoft.com/office/officeart/2005/8/layout/target2"/>
    <dgm:cxn modelId="{7197F404-CC70-4568-A5C5-7F674602311B}" srcId="{19DA0AF3-E308-44FF-9737-DE95EF91995A}" destId="{C56C349D-21D1-468C-A190-3924BA631BB6}" srcOrd="0" destOrd="0" parTransId="{9D3A172D-1060-4A8B-B5A0-FE7556EEE32A}" sibTransId="{A73F6621-6954-4FA2-B90C-9A0A96173966}"/>
    <dgm:cxn modelId="{351363AD-549E-4644-A76F-3172657824F2}" type="presParOf" srcId="{5E664F87-7001-4EBA-AB73-FE2C430E6542}" destId="{844B80F1-EEE9-4C8B-A89D-080367540EE3}" srcOrd="0" destOrd="0" presId="urn:microsoft.com/office/officeart/2005/8/layout/target2"/>
    <dgm:cxn modelId="{8CC08F6D-1C6D-4A15-AE9F-9D4B8C8A15CB}" type="presParOf" srcId="{844B80F1-EEE9-4C8B-A89D-080367540EE3}" destId="{233732C1-6506-40E7-B272-48820140C50E}" srcOrd="0" destOrd="0" presId="urn:microsoft.com/office/officeart/2005/8/layout/target2"/>
    <dgm:cxn modelId="{F606BB17-E0A6-44FE-83A7-E1ECDF9EA3F3}" type="presParOf" srcId="{844B80F1-EEE9-4C8B-A89D-080367540EE3}" destId="{D89FA3EB-CA8C-480D-97AE-6927C619E25C}" srcOrd="1" destOrd="0" presId="urn:microsoft.com/office/officeart/2005/8/layout/target2"/>
    <dgm:cxn modelId="{C84B6D85-31DD-4B28-A3B6-E8E8D57B33DB}" type="presParOf" srcId="{5E664F87-7001-4EBA-AB73-FE2C430E6542}" destId="{2DF8584D-4393-452E-AA6C-5CA27EC558B8}" srcOrd="1" destOrd="0" presId="urn:microsoft.com/office/officeart/2005/8/layout/target2"/>
    <dgm:cxn modelId="{F5A8E4A7-B7E1-445A-BE8C-B8ED26AF9E8E}" type="presParOf" srcId="{2DF8584D-4393-452E-AA6C-5CA27EC558B8}" destId="{A777EC38-A7AD-43CC-AA91-861AE1C425A2}" srcOrd="0" destOrd="0" presId="urn:microsoft.com/office/officeart/2005/8/layout/target2"/>
    <dgm:cxn modelId="{B01E7E0C-9F4D-406F-96BD-CB1D38641A48}" type="presParOf" srcId="{2DF8584D-4393-452E-AA6C-5CA27EC558B8}" destId="{E9CF52C6-9677-422F-A982-6CEBCA5A60EB}" srcOrd="1" destOrd="0" presId="urn:microsoft.com/office/officeart/2005/8/layout/target2"/>
    <dgm:cxn modelId="{D45402A9-1835-4DF0-AC73-F1509A4CD240}" type="presParOf" srcId="{5E664F87-7001-4EBA-AB73-FE2C430E6542}" destId="{371D2D90-03F9-43D0-9911-C027F0D5B5EA}" srcOrd="2" destOrd="0" presId="urn:microsoft.com/office/officeart/2005/8/layout/target2"/>
    <dgm:cxn modelId="{34199717-FB72-4434-85BE-A440206DAA54}" type="presParOf" srcId="{371D2D90-03F9-43D0-9911-C027F0D5B5EA}" destId="{03E031E4-4FE3-41A4-B606-1F3EC1D2F91B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6CA1D7-AB1F-4EBE-AEB4-77D30C1ACBEC}" type="doc">
      <dgm:prSet loTypeId="urn:microsoft.com/office/officeart/2005/8/layout/h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B1F06A7-9237-43CE-B59C-B69BB641925E}">
      <dgm:prSet custT="1"/>
      <dgm:spPr/>
      <dgm:t>
        <a:bodyPr/>
        <a:lstStyle/>
        <a:p>
          <a:pPr rtl="0"/>
          <a:r>
            <a:rPr lang="pt-BR" sz="2000" b="1" i="0" baseline="0" dirty="0" smtClean="0"/>
            <a:t>Índice de eficiência</a:t>
          </a:r>
          <a:endParaRPr lang="pt-BR" sz="2000" dirty="0"/>
        </a:p>
      </dgm:t>
    </dgm:pt>
    <dgm:pt modelId="{6B3463AA-E59E-48C8-B2B6-7199B48A63FE}" type="parTrans" cxnId="{030EE886-C02F-42FE-9EAC-AF78D0B857BE}">
      <dgm:prSet/>
      <dgm:spPr/>
      <dgm:t>
        <a:bodyPr/>
        <a:lstStyle/>
        <a:p>
          <a:endParaRPr lang="pt-BR" sz="7200"/>
        </a:p>
      </dgm:t>
    </dgm:pt>
    <dgm:pt modelId="{03A555D6-9B6D-4AE4-B799-AC16B0B525BC}" type="sibTrans" cxnId="{030EE886-C02F-42FE-9EAC-AF78D0B857BE}">
      <dgm:prSet/>
      <dgm:spPr/>
      <dgm:t>
        <a:bodyPr/>
        <a:lstStyle/>
        <a:p>
          <a:endParaRPr lang="pt-BR" sz="7200"/>
        </a:p>
      </dgm:t>
    </dgm:pt>
    <dgm:pt modelId="{31A7AC13-73AA-46A5-A1D2-34670F10B961}">
      <dgm:prSet custT="1"/>
      <dgm:spPr/>
      <dgm:t>
        <a:bodyPr/>
        <a:lstStyle/>
        <a:p>
          <a:pPr rtl="0"/>
          <a:r>
            <a:rPr lang="pt-BR" sz="2000" b="1" i="0" baseline="0" dirty="0" smtClean="0"/>
            <a:t>Índice de eficácia</a:t>
          </a:r>
          <a:endParaRPr lang="pt-BR" sz="2000" dirty="0"/>
        </a:p>
      </dgm:t>
    </dgm:pt>
    <dgm:pt modelId="{9E33DECE-B300-46A3-8608-09FB3E906443}" type="parTrans" cxnId="{7E344D9C-055F-4F67-BD67-2ACF18F1B5E1}">
      <dgm:prSet/>
      <dgm:spPr/>
      <dgm:t>
        <a:bodyPr/>
        <a:lstStyle/>
        <a:p>
          <a:endParaRPr lang="pt-BR" sz="7200"/>
        </a:p>
      </dgm:t>
    </dgm:pt>
    <dgm:pt modelId="{200E1B25-4083-46C9-9232-232059F4E7B9}" type="sibTrans" cxnId="{7E344D9C-055F-4F67-BD67-2ACF18F1B5E1}">
      <dgm:prSet/>
      <dgm:spPr/>
      <dgm:t>
        <a:bodyPr/>
        <a:lstStyle/>
        <a:p>
          <a:endParaRPr lang="pt-BR" sz="7200"/>
        </a:p>
      </dgm:t>
    </dgm:pt>
    <dgm:pt modelId="{30A61B67-82CF-43D7-AF51-D550A6124432}">
      <dgm:prSet custT="1"/>
      <dgm:spPr/>
      <dgm:t>
        <a:bodyPr/>
        <a:lstStyle/>
        <a:p>
          <a:pPr rtl="0"/>
          <a:r>
            <a:rPr lang="pt-BR" sz="2000" b="1" dirty="0" smtClean="0"/>
            <a:t>Alunos matriculados em relação à força de trabalho</a:t>
          </a:r>
          <a:endParaRPr lang="pt-BR" sz="2000" dirty="0"/>
        </a:p>
      </dgm:t>
    </dgm:pt>
    <dgm:pt modelId="{68B9218E-F6D3-4BD2-B554-D964F0931400}" type="parTrans" cxnId="{D5240A0B-96D1-49D8-BD0C-CAC390B12B1F}">
      <dgm:prSet/>
      <dgm:spPr/>
      <dgm:t>
        <a:bodyPr/>
        <a:lstStyle/>
        <a:p>
          <a:endParaRPr lang="pt-BR" sz="7200"/>
        </a:p>
      </dgm:t>
    </dgm:pt>
    <dgm:pt modelId="{57383EAF-EC17-4C47-A382-342340273E3C}" type="sibTrans" cxnId="{D5240A0B-96D1-49D8-BD0C-CAC390B12B1F}">
      <dgm:prSet/>
      <dgm:spPr/>
      <dgm:t>
        <a:bodyPr/>
        <a:lstStyle/>
        <a:p>
          <a:endParaRPr lang="pt-BR" sz="7200"/>
        </a:p>
      </dgm:t>
    </dgm:pt>
    <dgm:pt modelId="{A8AD2D76-361C-4C73-959E-725EEEE36D59}">
      <dgm:prSet custT="1"/>
      <dgm:spPr/>
      <dgm:t>
        <a:bodyPr/>
        <a:lstStyle/>
        <a:p>
          <a:pPr rtl="0"/>
          <a:r>
            <a:rPr lang="pt-BR" sz="2000" b="1" dirty="0" smtClean="0"/>
            <a:t>Matrículas nos cursos técnicos</a:t>
          </a:r>
          <a:endParaRPr lang="pt-BR" sz="2000" dirty="0"/>
        </a:p>
      </dgm:t>
    </dgm:pt>
    <dgm:pt modelId="{C64A4F68-239F-4ACF-ACA3-930F4BB53568}" type="parTrans" cxnId="{998F0360-2421-4133-B1BC-8E1587C317AE}">
      <dgm:prSet/>
      <dgm:spPr/>
      <dgm:t>
        <a:bodyPr/>
        <a:lstStyle/>
        <a:p>
          <a:endParaRPr lang="pt-BR" sz="7200"/>
        </a:p>
      </dgm:t>
    </dgm:pt>
    <dgm:pt modelId="{4BB1628A-A526-41F9-9B57-3719DC8D4FE3}" type="sibTrans" cxnId="{998F0360-2421-4133-B1BC-8E1587C317AE}">
      <dgm:prSet/>
      <dgm:spPr/>
      <dgm:t>
        <a:bodyPr/>
        <a:lstStyle/>
        <a:p>
          <a:endParaRPr lang="pt-BR" sz="7200"/>
        </a:p>
      </dgm:t>
    </dgm:pt>
    <dgm:pt modelId="{EC060422-EC73-44AC-84E3-92E5FE98D1C2}">
      <dgm:prSet custT="1"/>
      <dgm:spPr/>
      <dgm:t>
        <a:bodyPr/>
        <a:lstStyle/>
        <a:p>
          <a:pPr rtl="0"/>
          <a:r>
            <a:rPr lang="pt-BR" sz="2000" b="1" dirty="0" smtClean="0"/>
            <a:t>Matrículas para a formação de professores e Licenciaturas</a:t>
          </a:r>
          <a:endParaRPr lang="pt-BR" sz="2000" dirty="0"/>
        </a:p>
      </dgm:t>
    </dgm:pt>
    <dgm:pt modelId="{CA303292-EF70-4678-85A3-F450C0D4EA5A}" type="parTrans" cxnId="{CB4E9E3C-FF3A-402D-8725-96534CC94E89}">
      <dgm:prSet/>
      <dgm:spPr/>
      <dgm:t>
        <a:bodyPr/>
        <a:lstStyle/>
        <a:p>
          <a:endParaRPr lang="pt-BR" sz="7200"/>
        </a:p>
      </dgm:t>
    </dgm:pt>
    <dgm:pt modelId="{0E1AE5AE-4A69-44DA-A3B3-4A88EBCBE378}" type="sibTrans" cxnId="{CB4E9E3C-FF3A-402D-8725-96534CC94E89}">
      <dgm:prSet/>
      <dgm:spPr/>
      <dgm:t>
        <a:bodyPr/>
        <a:lstStyle/>
        <a:p>
          <a:endParaRPr lang="pt-BR" sz="7200"/>
        </a:p>
      </dgm:t>
    </dgm:pt>
    <dgm:pt modelId="{6C0E2A9C-1239-4976-97E6-40E4DFA5FC6F}" type="pres">
      <dgm:prSet presAssocID="{8E6CA1D7-AB1F-4EBE-AEB4-77D30C1ACB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7FFB03D-5B91-4596-B273-D10EDBBD7C92}" type="pres">
      <dgm:prSet presAssocID="{8E6CA1D7-AB1F-4EBE-AEB4-77D30C1ACBEC}" presName="tSp" presStyleCnt="0"/>
      <dgm:spPr/>
    </dgm:pt>
    <dgm:pt modelId="{5E9FA5FB-F3C7-4968-B639-92B045C0F28D}" type="pres">
      <dgm:prSet presAssocID="{8E6CA1D7-AB1F-4EBE-AEB4-77D30C1ACBEC}" presName="bSp" presStyleCnt="0"/>
      <dgm:spPr/>
    </dgm:pt>
    <dgm:pt modelId="{6478E6F2-D671-4BED-9724-984A040B19AD}" type="pres">
      <dgm:prSet presAssocID="{8E6CA1D7-AB1F-4EBE-AEB4-77D30C1ACBEC}" presName="process" presStyleCnt="0"/>
      <dgm:spPr/>
    </dgm:pt>
    <dgm:pt modelId="{09539A9B-1F53-40A3-B48E-1F47B5FAEC48}" type="pres">
      <dgm:prSet presAssocID="{6B1F06A7-9237-43CE-B59C-B69BB641925E}" presName="composite1" presStyleCnt="0"/>
      <dgm:spPr/>
    </dgm:pt>
    <dgm:pt modelId="{8FE03D54-770C-4834-A519-F86EAD62381C}" type="pres">
      <dgm:prSet presAssocID="{6B1F06A7-9237-43CE-B59C-B69BB641925E}" presName="dummyNode1" presStyleLbl="node1" presStyleIdx="0" presStyleCnt="5"/>
      <dgm:spPr/>
    </dgm:pt>
    <dgm:pt modelId="{1DAA5C83-13C3-4B44-BBC1-9450E2890578}" type="pres">
      <dgm:prSet presAssocID="{6B1F06A7-9237-43CE-B59C-B69BB641925E}" presName="childNode1" presStyleLbl="bgAcc1" presStyleIdx="0" presStyleCnt="5">
        <dgm:presLayoutVars>
          <dgm:bulletEnabled val="1"/>
        </dgm:presLayoutVars>
      </dgm:prSet>
      <dgm:spPr/>
    </dgm:pt>
    <dgm:pt modelId="{C270402B-0281-4996-A40D-70A45751628F}" type="pres">
      <dgm:prSet presAssocID="{6B1F06A7-9237-43CE-B59C-B69BB641925E}" presName="childNode1tx" presStyleLbl="bgAcc1" presStyleIdx="0" presStyleCnt="5">
        <dgm:presLayoutVars>
          <dgm:bulletEnabled val="1"/>
        </dgm:presLayoutVars>
      </dgm:prSet>
      <dgm:spPr/>
    </dgm:pt>
    <dgm:pt modelId="{9E3884B3-C5AD-4035-A39F-21889449845E}" type="pres">
      <dgm:prSet presAssocID="{6B1F06A7-9237-43CE-B59C-B69BB641925E}" presName="parentNode1" presStyleLbl="node1" presStyleIdx="0" presStyleCnt="5" custScaleX="149956" custScaleY="38748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45F781-9F33-41FC-9F61-3EEC9E0E4ED1}" type="pres">
      <dgm:prSet presAssocID="{6B1F06A7-9237-43CE-B59C-B69BB641925E}" presName="connSite1" presStyleCnt="0"/>
      <dgm:spPr/>
    </dgm:pt>
    <dgm:pt modelId="{016BF00E-6415-4E93-ACED-3C2474199D48}" type="pres">
      <dgm:prSet presAssocID="{03A555D6-9B6D-4AE4-B799-AC16B0B525BC}" presName="Name9" presStyleLbl="sibTrans2D1" presStyleIdx="0" presStyleCnt="4"/>
      <dgm:spPr/>
      <dgm:t>
        <a:bodyPr/>
        <a:lstStyle/>
        <a:p>
          <a:endParaRPr lang="pt-BR"/>
        </a:p>
      </dgm:t>
    </dgm:pt>
    <dgm:pt modelId="{FFDB823C-46A4-4B9C-B317-BF705D5C5881}" type="pres">
      <dgm:prSet presAssocID="{31A7AC13-73AA-46A5-A1D2-34670F10B961}" presName="composite2" presStyleCnt="0"/>
      <dgm:spPr/>
    </dgm:pt>
    <dgm:pt modelId="{1B19B433-A6FA-444E-953F-79D2E1636A28}" type="pres">
      <dgm:prSet presAssocID="{31A7AC13-73AA-46A5-A1D2-34670F10B961}" presName="dummyNode2" presStyleLbl="node1" presStyleIdx="0" presStyleCnt="5"/>
      <dgm:spPr/>
    </dgm:pt>
    <dgm:pt modelId="{14282B88-0EEA-443E-8AA2-30FB129D7A03}" type="pres">
      <dgm:prSet presAssocID="{31A7AC13-73AA-46A5-A1D2-34670F10B961}" presName="childNode2" presStyleLbl="bgAcc1" presStyleIdx="1" presStyleCnt="5">
        <dgm:presLayoutVars>
          <dgm:bulletEnabled val="1"/>
        </dgm:presLayoutVars>
      </dgm:prSet>
      <dgm:spPr/>
    </dgm:pt>
    <dgm:pt modelId="{13F2D8C2-34C5-428B-B5EE-BD500DD28517}" type="pres">
      <dgm:prSet presAssocID="{31A7AC13-73AA-46A5-A1D2-34670F10B961}" presName="childNode2tx" presStyleLbl="bgAcc1" presStyleIdx="1" presStyleCnt="5">
        <dgm:presLayoutVars>
          <dgm:bulletEnabled val="1"/>
        </dgm:presLayoutVars>
      </dgm:prSet>
      <dgm:spPr/>
    </dgm:pt>
    <dgm:pt modelId="{4CD86460-EB9F-4F27-9274-DC5CBC265A08}" type="pres">
      <dgm:prSet presAssocID="{31A7AC13-73AA-46A5-A1D2-34670F10B961}" presName="parentNode2" presStyleLbl="node1" presStyleIdx="1" presStyleCnt="5" custScaleX="133677" custScaleY="28996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656F78-FFE4-43EA-B8AF-0A558EDF4B56}" type="pres">
      <dgm:prSet presAssocID="{31A7AC13-73AA-46A5-A1D2-34670F10B961}" presName="connSite2" presStyleCnt="0"/>
      <dgm:spPr/>
    </dgm:pt>
    <dgm:pt modelId="{72BCEA93-CB3A-48E2-B730-AD997C01985C}" type="pres">
      <dgm:prSet presAssocID="{200E1B25-4083-46C9-9232-232059F4E7B9}" presName="Name18" presStyleLbl="sibTrans2D1" presStyleIdx="1" presStyleCnt="4"/>
      <dgm:spPr/>
      <dgm:t>
        <a:bodyPr/>
        <a:lstStyle/>
        <a:p>
          <a:endParaRPr lang="pt-BR"/>
        </a:p>
      </dgm:t>
    </dgm:pt>
    <dgm:pt modelId="{E956D0E6-EE99-458A-BAB4-713BF8383EE8}" type="pres">
      <dgm:prSet presAssocID="{30A61B67-82CF-43D7-AF51-D550A6124432}" presName="composite1" presStyleCnt="0"/>
      <dgm:spPr/>
    </dgm:pt>
    <dgm:pt modelId="{329910FA-1337-4FE3-8C8A-D8E49DA72C6E}" type="pres">
      <dgm:prSet presAssocID="{30A61B67-82CF-43D7-AF51-D550A6124432}" presName="dummyNode1" presStyleLbl="node1" presStyleIdx="1" presStyleCnt="5"/>
      <dgm:spPr/>
    </dgm:pt>
    <dgm:pt modelId="{0243085C-A9D1-418A-8ED5-869937766A05}" type="pres">
      <dgm:prSet presAssocID="{30A61B67-82CF-43D7-AF51-D550A6124432}" presName="childNode1" presStyleLbl="bgAcc1" presStyleIdx="2" presStyleCnt="5" custLinFactNeighborY="-90705">
        <dgm:presLayoutVars>
          <dgm:bulletEnabled val="1"/>
        </dgm:presLayoutVars>
      </dgm:prSet>
      <dgm:spPr/>
    </dgm:pt>
    <dgm:pt modelId="{0E8FCE71-AA96-4538-BF57-7CC3FADDDF88}" type="pres">
      <dgm:prSet presAssocID="{30A61B67-82CF-43D7-AF51-D550A6124432}" presName="childNode1tx" presStyleLbl="bgAcc1" presStyleIdx="2" presStyleCnt="5">
        <dgm:presLayoutVars>
          <dgm:bulletEnabled val="1"/>
        </dgm:presLayoutVars>
      </dgm:prSet>
      <dgm:spPr/>
    </dgm:pt>
    <dgm:pt modelId="{EB328E4F-BCD0-497C-961C-D07FA74288B5}" type="pres">
      <dgm:prSet presAssocID="{30A61B67-82CF-43D7-AF51-D550A6124432}" presName="parentNode1" presStyleLbl="node1" presStyleIdx="2" presStyleCnt="5" custScaleX="159502" custScaleY="68666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546049-1F4C-45DE-B2AA-C5377DB45FE2}" type="pres">
      <dgm:prSet presAssocID="{30A61B67-82CF-43D7-AF51-D550A6124432}" presName="connSite1" presStyleCnt="0"/>
      <dgm:spPr/>
    </dgm:pt>
    <dgm:pt modelId="{E476E8E0-B432-430E-AEE2-A6AE1809CE6E}" type="pres">
      <dgm:prSet presAssocID="{57383EAF-EC17-4C47-A382-342340273E3C}" presName="Name9" presStyleLbl="sibTrans2D1" presStyleIdx="2" presStyleCnt="4"/>
      <dgm:spPr/>
      <dgm:t>
        <a:bodyPr/>
        <a:lstStyle/>
        <a:p>
          <a:endParaRPr lang="pt-BR"/>
        </a:p>
      </dgm:t>
    </dgm:pt>
    <dgm:pt modelId="{636E5124-BD0F-4F00-B58E-19D2E7070B72}" type="pres">
      <dgm:prSet presAssocID="{A8AD2D76-361C-4C73-959E-725EEEE36D59}" presName="composite2" presStyleCnt="0"/>
      <dgm:spPr/>
    </dgm:pt>
    <dgm:pt modelId="{32890CAB-4733-47CE-AE91-465288C1BBBA}" type="pres">
      <dgm:prSet presAssocID="{A8AD2D76-361C-4C73-959E-725EEEE36D59}" presName="dummyNode2" presStyleLbl="node1" presStyleIdx="2" presStyleCnt="5"/>
      <dgm:spPr/>
    </dgm:pt>
    <dgm:pt modelId="{832DBECF-B667-4073-AD8F-95C90DF2BE93}" type="pres">
      <dgm:prSet presAssocID="{A8AD2D76-361C-4C73-959E-725EEEE36D59}" presName="childNode2" presStyleLbl="bgAcc1" presStyleIdx="3" presStyleCnt="5" custLinFactNeighborY="45955">
        <dgm:presLayoutVars>
          <dgm:bulletEnabled val="1"/>
        </dgm:presLayoutVars>
      </dgm:prSet>
      <dgm:spPr/>
    </dgm:pt>
    <dgm:pt modelId="{FA44C730-0820-4F12-966E-F2BF30F0DA07}" type="pres">
      <dgm:prSet presAssocID="{A8AD2D76-361C-4C73-959E-725EEEE36D59}" presName="childNode2tx" presStyleLbl="bgAcc1" presStyleIdx="3" presStyleCnt="5">
        <dgm:presLayoutVars>
          <dgm:bulletEnabled val="1"/>
        </dgm:presLayoutVars>
      </dgm:prSet>
      <dgm:spPr/>
    </dgm:pt>
    <dgm:pt modelId="{D8530666-59B9-45DB-9240-2EA7F6A4BDF8}" type="pres">
      <dgm:prSet presAssocID="{A8AD2D76-361C-4C73-959E-725EEEE36D59}" presName="parentNode2" presStyleLbl="node1" presStyleIdx="3" presStyleCnt="5" custScaleX="120081" custScaleY="61535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FFDF7C-6094-48A4-9CD8-6E6747378203}" type="pres">
      <dgm:prSet presAssocID="{A8AD2D76-361C-4C73-959E-725EEEE36D59}" presName="connSite2" presStyleCnt="0"/>
      <dgm:spPr/>
    </dgm:pt>
    <dgm:pt modelId="{8C5D6B58-8574-4C10-92A6-D84E26EE4B22}" type="pres">
      <dgm:prSet presAssocID="{4BB1628A-A526-41F9-9B57-3719DC8D4FE3}" presName="Name18" presStyleLbl="sibTrans2D1" presStyleIdx="3" presStyleCnt="4"/>
      <dgm:spPr/>
      <dgm:t>
        <a:bodyPr/>
        <a:lstStyle/>
        <a:p>
          <a:endParaRPr lang="pt-BR"/>
        </a:p>
      </dgm:t>
    </dgm:pt>
    <dgm:pt modelId="{4E3A9A7F-BC98-42FF-8C35-032F9551DE4E}" type="pres">
      <dgm:prSet presAssocID="{EC060422-EC73-44AC-84E3-92E5FE98D1C2}" presName="composite1" presStyleCnt="0"/>
      <dgm:spPr/>
    </dgm:pt>
    <dgm:pt modelId="{B0A2FA33-12B3-4A11-B2A2-066D414F40E2}" type="pres">
      <dgm:prSet presAssocID="{EC060422-EC73-44AC-84E3-92E5FE98D1C2}" presName="dummyNode1" presStyleLbl="node1" presStyleIdx="3" presStyleCnt="5"/>
      <dgm:spPr/>
    </dgm:pt>
    <dgm:pt modelId="{50483D9B-9E99-41E3-8DAD-9F1E7FAF604B}" type="pres">
      <dgm:prSet presAssocID="{EC060422-EC73-44AC-84E3-92E5FE98D1C2}" presName="childNode1" presStyleLbl="bgAcc1" presStyleIdx="4" presStyleCnt="5" custLinFactNeighborX="17645" custLinFactNeighborY="-90705">
        <dgm:presLayoutVars>
          <dgm:bulletEnabled val="1"/>
        </dgm:presLayoutVars>
      </dgm:prSet>
      <dgm:spPr/>
    </dgm:pt>
    <dgm:pt modelId="{E40A7601-2D99-4180-BE36-B9EFCA1F0FED}" type="pres">
      <dgm:prSet presAssocID="{EC060422-EC73-44AC-84E3-92E5FE98D1C2}" presName="childNode1tx" presStyleLbl="bgAcc1" presStyleIdx="4" presStyleCnt="5">
        <dgm:presLayoutVars>
          <dgm:bulletEnabled val="1"/>
        </dgm:presLayoutVars>
      </dgm:prSet>
      <dgm:spPr/>
    </dgm:pt>
    <dgm:pt modelId="{8034A8A5-ACA1-4EA8-B9F4-B2803036B7F9}" type="pres">
      <dgm:prSet presAssocID="{EC060422-EC73-44AC-84E3-92E5FE98D1C2}" presName="parentNode1" presStyleLbl="node1" presStyleIdx="4" presStyleCnt="5" custScaleX="153055" custScaleY="79760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C42F09-F070-40E8-8312-FF5DE5AA1EEE}" type="pres">
      <dgm:prSet presAssocID="{EC060422-EC73-44AC-84E3-92E5FE98D1C2}" presName="connSite1" presStyleCnt="0"/>
      <dgm:spPr/>
    </dgm:pt>
  </dgm:ptLst>
  <dgm:cxnLst>
    <dgm:cxn modelId="{D5240A0B-96D1-49D8-BD0C-CAC390B12B1F}" srcId="{8E6CA1D7-AB1F-4EBE-AEB4-77D30C1ACBEC}" destId="{30A61B67-82CF-43D7-AF51-D550A6124432}" srcOrd="2" destOrd="0" parTransId="{68B9218E-F6D3-4BD2-B554-D964F0931400}" sibTransId="{57383EAF-EC17-4C47-A382-342340273E3C}"/>
    <dgm:cxn modelId="{D9DB11A3-897E-4126-A97E-3BBDDFD805D3}" type="presOf" srcId="{8E6CA1D7-AB1F-4EBE-AEB4-77D30C1ACBEC}" destId="{6C0E2A9C-1239-4976-97E6-40E4DFA5FC6F}" srcOrd="0" destOrd="0" presId="urn:microsoft.com/office/officeart/2005/8/layout/hProcess4"/>
    <dgm:cxn modelId="{7E344D9C-055F-4F67-BD67-2ACF18F1B5E1}" srcId="{8E6CA1D7-AB1F-4EBE-AEB4-77D30C1ACBEC}" destId="{31A7AC13-73AA-46A5-A1D2-34670F10B961}" srcOrd="1" destOrd="0" parTransId="{9E33DECE-B300-46A3-8608-09FB3E906443}" sibTransId="{200E1B25-4083-46C9-9232-232059F4E7B9}"/>
    <dgm:cxn modelId="{CA8FA4F7-1875-4EC9-9418-5CAE2437FC80}" type="presOf" srcId="{57383EAF-EC17-4C47-A382-342340273E3C}" destId="{E476E8E0-B432-430E-AEE2-A6AE1809CE6E}" srcOrd="0" destOrd="0" presId="urn:microsoft.com/office/officeart/2005/8/layout/hProcess4"/>
    <dgm:cxn modelId="{A7F9E304-2DEA-4385-A21F-63AF37E27586}" type="presOf" srcId="{30A61B67-82CF-43D7-AF51-D550A6124432}" destId="{EB328E4F-BCD0-497C-961C-D07FA74288B5}" srcOrd="0" destOrd="0" presId="urn:microsoft.com/office/officeart/2005/8/layout/hProcess4"/>
    <dgm:cxn modelId="{E3417FA8-E231-4871-AF2A-BF5797434320}" type="presOf" srcId="{03A555D6-9B6D-4AE4-B799-AC16B0B525BC}" destId="{016BF00E-6415-4E93-ACED-3C2474199D48}" srcOrd="0" destOrd="0" presId="urn:microsoft.com/office/officeart/2005/8/layout/hProcess4"/>
    <dgm:cxn modelId="{26FB47EA-1A19-4AA2-93E9-28ECACB43840}" type="presOf" srcId="{A8AD2D76-361C-4C73-959E-725EEEE36D59}" destId="{D8530666-59B9-45DB-9240-2EA7F6A4BDF8}" srcOrd="0" destOrd="0" presId="urn:microsoft.com/office/officeart/2005/8/layout/hProcess4"/>
    <dgm:cxn modelId="{DA3F0B0D-B347-487C-8116-1F738AC30D3F}" type="presOf" srcId="{6B1F06A7-9237-43CE-B59C-B69BB641925E}" destId="{9E3884B3-C5AD-4035-A39F-21889449845E}" srcOrd="0" destOrd="0" presId="urn:microsoft.com/office/officeart/2005/8/layout/hProcess4"/>
    <dgm:cxn modelId="{DC7165D1-2177-47A4-88BB-57F06DCC7B42}" type="presOf" srcId="{200E1B25-4083-46C9-9232-232059F4E7B9}" destId="{72BCEA93-CB3A-48E2-B730-AD997C01985C}" srcOrd="0" destOrd="0" presId="urn:microsoft.com/office/officeart/2005/8/layout/hProcess4"/>
    <dgm:cxn modelId="{4AC48350-555A-4589-A059-3CAC72704282}" type="presOf" srcId="{EC060422-EC73-44AC-84E3-92E5FE98D1C2}" destId="{8034A8A5-ACA1-4EA8-B9F4-B2803036B7F9}" srcOrd="0" destOrd="0" presId="urn:microsoft.com/office/officeart/2005/8/layout/hProcess4"/>
    <dgm:cxn modelId="{030EE886-C02F-42FE-9EAC-AF78D0B857BE}" srcId="{8E6CA1D7-AB1F-4EBE-AEB4-77D30C1ACBEC}" destId="{6B1F06A7-9237-43CE-B59C-B69BB641925E}" srcOrd="0" destOrd="0" parTransId="{6B3463AA-E59E-48C8-B2B6-7199B48A63FE}" sibTransId="{03A555D6-9B6D-4AE4-B799-AC16B0B525BC}"/>
    <dgm:cxn modelId="{12A2C9D1-495F-42F5-90D5-9896FD18D993}" type="presOf" srcId="{4BB1628A-A526-41F9-9B57-3719DC8D4FE3}" destId="{8C5D6B58-8574-4C10-92A6-D84E26EE4B22}" srcOrd="0" destOrd="0" presId="urn:microsoft.com/office/officeart/2005/8/layout/hProcess4"/>
    <dgm:cxn modelId="{CB4E9E3C-FF3A-402D-8725-96534CC94E89}" srcId="{8E6CA1D7-AB1F-4EBE-AEB4-77D30C1ACBEC}" destId="{EC060422-EC73-44AC-84E3-92E5FE98D1C2}" srcOrd="4" destOrd="0" parTransId="{CA303292-EF70-4678-85A3-F450C0D4EA5A}" sibTransId="{0E1AE5AE-4A69-44DA-A3B3-4A88EBCBE378}"/>
    <dgm:cxn modelId="{998F0360-2421-4133-B1BC-8E1587C317AE}" srcId="{8E6CA1D7-AB1F-4EBE-AEB4-77D30C1ACBEC}" destId="{A8AD2D76-361C-4C73-959E-725EEEE36D59}" srcOrd="3" destOrd="0" parTransId="{C64A4F68-239F-4ACF-ACA3-930F4BB53568}" sibTransId="{4BB1628A-A526-41F9-9B57-3719DC8D4FE3}"/>
    <dgm:cxn modelId="{04641FEF-A34E-43D3-AC5E-9084574352A0}" type="presOf" srcId="{31A7AC13-73AA-46A5-A1D2-34670F10B961}" destId="{4CD86460-EB9F-4F27-9274-DC5CBC265A08}" srcOrd="0" destOrd="0" presId="urn:microsoft.com/office/officeart/2005/8/layout/hProcess4"/>
    <dgm:cxn modelId="{08C38B3C-882A-43EE-BB25-74F76F76A678}" type="presParOf" srcId="{6C0E2A9C-1239-4976-97E6-40E4DFA5FC6F}" destId="{97FFB03D-5B91-4596-B273-D10EDBBD7C92}" srcOrd="0" destOrd="0" presId="urn:microsoft.com/office/officeart/2005/8/layout/hProcess4"/>
    <dgm:cxn modelId="{14F2593D-0B10-420C-9014-75202EE7B51A}" type="presParOf" srcId="{6C0E2A9C-1239-4976-97E6-40E4DFA5FC6F}" destId="{5E9FA5FB-F3C7-4968-B639-92B045C0F28D}" srcOrd="1" destOrd="0" presId="urn:microsoft.com/office/officeart/2005/8/layout/hProcess4"/>
    <dgm:cxn modelId="{83FEFD05-F523-4F43-9791-C845BF266A58}" type="presParOf" srcId="{6C0E2A9C-1239-4976-97E6-40E4DFA5FC6F}" destId="{6478E6F2-D671-4BED-9724-984A040B19AD}" srcOrd="2" destOrd="0" presId="urn:microsoft.com/office/officeart/2005/8/layout/hProcess4"/>
    <dgm:cxn modelId="{87C6408A-D2B0-4F05-88C9-8D6C1FA1C41E}" type="presParOf" srcId="{6478E6F2-D671-4BED-9724-984A040B19AD}" destId="{09539A9B-1F53-40A3-B48E-1F47B5FAEC48}" srcOrd="0" destOrd="0" presId="urn:microsoft.com/office/officeart/2005/8/layout/hProcess4"/>
    <dgm:cxn modelId="{0DA9ED9F-602B-4895-827F-2CA85F6A23DB}" type="presParOf" srcId="{09539A9B-1F53-40A3-B48E-1F47B5FAEC48}" destId="{8FE03D54-770C-4834-A519-F86EAD62381C}" srcOrd="0" destOrd="0" presId="urn:microsoft.com/office/officeart/2005/8/layout/hProcess4"/>
    <dgm:cxn modelId="{87255AAE-0934-480E-B376-3CAAE3F4A7E5}" type="presParOf" srcId="{09539A9B-1F53-40A3-B48E-1F47B5FAEC48}" destId="{1DAA5C83-13C3-4B44-BBC1-9450E2890578}" srcOrd="1" destOrd="0" presId="urn:microsoft.com/office/officeart/2005/8/layout/hProcess4"/>
    <dgm:cxn modelId="{BD44A783-B1AD-48B9-B4F5-504252F86401}" type="presParOf" srcId="{09539A9B-1F53-40A3-B48E-1F47B5FAEC48}" destId="{C270402B-0281-4996-A40D-70A45751628F}" srcOrd="2" destOrd="0" presId="urn:microsoft.com/office/officeart/2005/8/layout/hProcess4"/>
    <dgm:cxn modelId="{FFD6E0CF-941D-45A6-B4CE-9AA584CE47C8}" type="presParOf" srcId="{09539A9B-1F53-40A3-B48E-1F47B5FAEC48}" destId="{9E3884B3-C5AD-4035-A39F-21889449845E}" srcOrd="3" destOrd="0" presId="urn:microsoft.com/office/officeart/2005/8/layout/hProcess4"/>
    <dgm:cxn modelId="{13C20439-B1BC-454A-80F5-2E141864AE6F}" type="presParOf" srcId="{09539A9B-1F53-40A3-B48E-1F47B5FAEC48}" destId="{D245F781-9F33-41FC-9F61-3EEC9E0E4ED1}" srcOrd="4" destOrd="0" presId="urn:microsoft.com/office/officeart/2005/8/layout/hProcess4"/>
    <dgm:cxn modelId="{6DCFD254-D8F8-43E4-922A-8F6E05CA8EB5}" type="presParOf" srcId="{6478E6F2-D671-4BED-9724-984A040B19AD}" destId="{016BF00E-6415-4E93-ACED-3C2474199D48}" srcOrd="1" destOrd="0" presId="urn:microsoft.com/office/officeart/2005/8/layout/hProcess4"/>
    <dgm:cxn modelId="{D88C5F97-708A-4A7E-A14B-5C31D4B85A60}" type="presParOf" srcId="{6478E6F2-D671-4BED-9724-984A040B19AD}" destId="{FFDB823C-46A4-4B9C-B317-BF705D5C5881}" srcOrd="2" destOrd="0" presId="urn:microsoft.com/office/officeart/2005/8/layout/hProcess4"/>
    <dgm:cxn modelId="{BBE11B28-73BF-4C9E-AD9B-BEF5CDA76CC2}" type="presParOf" srcId="{FFDB823C-46A4-4B9C-B317-BF705D5C5881}" destId="{1B19B433-A6FA-444E-953F-79D2E1636A28}" srcOrd="0" destOrd="0" presId="urn:microsoft.com/office/officeart/2005/8/layout/hProcess4"/>
    <dgm:cxn modelId="{B6A508A5-9BA2-46A0-A66F-71507B81C41E}" type="presParOf" srcId="{FFDB823C-46A4-4B9C-B317-BF705D5C5881}" destId="{14282B88-0EEA-443E-8AA2-30FB129D7A03}" srcOrd="1" destOrd="0" presId="urn:microsoft.com/office/officeart/2005/8/layout/hProcess4"/>
    <dgm:cxn modelId="{BA7B38FC-FFEB-4A4A-A5B9-01A1B26AC9FA}" type="presParOf" srcId="{FFDB823C-46A4-4B9C-B317-BF705D5C5881}" destId="{13F2D8C2-34C5-428B-B5EE-BD500DD28517}" srcOrd="2" destOrd="0" presId="urn:microsoft.com/office/officeart/2005/8/layout/hProcess4"/>
    <dgm:cxn modelId="{6E6B7E47-3389-46AC-AD10-50E7AA50BDC0}" type="presParOf" srcId="{FFDB823C-46A4-4B9C-B317-BF705D5C5881}" destId="{4CD86460-EB9F-4F27-9274-DC5CBC265A08}" srcOrd="3" destOrd="0" presId="urn:microsoft.com/office/officeart/2005/8/layout/hProcess4"/>
    <dgm:cxn modelId="{686598B8-68C3-42C1-A034-0BA01E127669}" type="presParOf" srcId="{FFDB823C-46A4-4B9C-B317-BF705D5C5881}" destId="{9E656F78-FFE4-43EA-B8AF-0A558EDF4B56}" srcOrd="4" destOrd="0" presId="urn:microsoft.com/office/officeart/2005/8/layout/hProcess4"/>
    <dgm:cxn modelId="{D03489F3-CEAC-4175-BE5A-51AC89C32C65}" type="presParOf" srcId="{6478E6F2-D671-4BED-9724-984A040B19AD}" destId="{72BCEA93-CB3A-48E2-B730-AD997C01985C}" srcOrd="3" destOrd="0" presId="urn:microsoft.com/office/officeart/2005/8/layout/hProcess4"/>
    <dgm:cxn modelId="{35448856-633B-40CE-B0D5-FAB7A0743F33}" type="presParOf" srcId="{6478E6F2-D671-4BED-9724-984A040B19AD}" destId="{E956D0E6-EE99-458A-BAB4-713BF8383EE8}" srcOrd="4" destOrd="0" presId="urn:microsoft.com/office/officeart/2005/8/layout/hProcess4"/>
    <dgm:cxn modelId="{D9BC583E-21C1-463F-A209-C3F465C65824}" type="presParOf" srcId="{E956D0E6-EE99-458A-BAB4-713BF8383EE8}" destId="{329910FA-1337-4FE3-8C8A-D8E49DA72C6E}" srcOrd="0" destOrd="0" presId="urn:microsoft.com/office/officeart/2005/8/layout/hProcess4"/>
    <dgm:cxn modelId="{57EC5B71-116A-489A-BEAF-DFC17B3C6A78}" type="presParOf" srcId="{E956D0E6-EE99-458A-BAB4-713BF8383EE8}" destId="{0243085C-A9D1-418A-8ED5-869937766A05}" srcOrd="1" destOrd="0" presId="urn:microsoft.com/office/officeart/2005/8/layout/hProcess4"/>
    <dgm:cxn modelId="{251ECA77-BF04-4C79-A58A-DD23AB03077A}" type="presParOf" srcId="{E956D0E6-EE99-458A-BAB4-713BF8383EE8}" destId="{0E8FCE71-AA96-4538-BF57-7CC3FADDDF88}" srcOrd="2" destOrd="0" presId="urn:microsoft.com/office/officeart/2005/8/layout/hProcess4"/>
    <dgm:cxn modelId="{1137DFB5-19E9-40F0-8A13-13A1A42265BF}" type="presParOf" srcId="{E956D0E6-EE99-458A-BAB4-713BF8383EE8}" destId="{EB328E4F-BCD0-497C-961C-D07FA74288B5}" srcOrd="3" destOrd="0" presId="urn:microsoft.com/office/officeart/2005/8/layout/hProcess4"/>
    <dgm:cxn modelId="{ADC9E5C4-AC08-4A7A-A786-F85802013265}" type="presParOf" srcId="{E956D0E6-EE99-458A-BAB4-713BF8383EE8}" destId="{C9546049-1F4C-45DE-B2AA-C5377DB45FE2}" srcOrd="4" destOrd="0" presId="urn:microsoft.com/office/officeart/2005/8/layout/hProcess4"/>
    <dgm:cxn modelId="{E341ACEB-A0C1-450D-B421-AA64D0E97D52}" type="presParOf" srcId="{6478E6F2-D671-4BED-9724-984A040B19AD}" destId="{E476E8E0-B432-430E-AEE2-A6AE1809CE6E}" srcOrd="5" destOrd="0" presId="urn:microsoft.com/office/officeart/2005/8/layout/hProcess4"/>
    <dgm:cxn modelId="{3AB2F61B-1FB0-44ED-AE2D-20E1C1B02359}" type="presParOf" srcId="{6478E6F2-D671-4BED-9724-984A040B19AD}" destId="{636E5124-BD0F-4F00-B58E-19D2E7070B72}" srcOrd="6" destOrd="0" presId="urn:microsoft.com/office/officeart/2005/8/layout/hProcess4"/>
    <dgm:cxn modelId="{85A68340-7244-4487-BBF2-1402E9B56238}" type="presParOf" srcId="{636E5124-BD0F-4F00-B58E-19D2E7070B72}" destId="{32890CAB-4733-47CE-AE91-465288C1BBBA}" srcOrd="0" destOrd="0" presId="urn:microsoft.com/office/officeart/2005/8/layout/hProcess4"/>
    <dgm:cxn modelId="{09BCA390-F572-44D3-B0B5-3B447AB838D4}" type="presParOf" srcId="{636E5124-BD0F-4F00-B58E-19D2E7070B72}" destId="{832DBECF-B667-4073-AD8F-95C90DF2BE93}" srcOrd="1" destOrd="0" presId="urn:microsoft.com/office/officeart/2005/8/layout/hProcess4"/>
    <dgm:cxn modelId="{4DA03EF2-DECD-4257-8899-516020EA5CC0}" type="presParOf" srcId="{636E5124-BD0F-4F00-B58E-19D2E7070B72}" destId="{FA44C730-0820-4F12-966E-F2BF30F0DA07}" srcOrd="2" destOrd="0" presId="urn:microsoft.com/office/officeart/2005/8/layout/hProcess4"/>
    <dgm:cxn modelId="{4522A582-3D2E-4112-A8AA-E561522883D2}" type="presParOf" srcId="{636E5124-BD0F-4F00-B58E-19D2E7070B72}" destId="{D8530666-59B9-45DB-9240-2EA7F6A4BDF8}" srcOrd="3" destOrd="0" presId="urn:microsoft.com/office/officeart/2005/8/layout/hProcess4"/>
    <dgm:cxn modelId="{6ECDA996-5F68-422E-8C95-C88D2237E623}" type="presParOf" srcId="{636E5124-BD0F-4F00-B58E-19D2E7070B72}" destId="{1FFFDF7C-6094-48A4-9CD8-6E6747378203}" srcOrd="4" destOrd="0" presId="urn:microsoft.com/office/officeart/2005/8/layout/hProcess4"/>
    <dgm:cxn modelId="{4A40412E-86B0-4B37-BE6C-8687B2B0C4F1}" type="presParOf" srcId="{6478E6F2-D671-4BED-9724-984A040B19AD}" destId="{8C5D6B58-8574-4C10-92A6-D84E26EE4B22}" srcOrd="7" destOrd="0" presId="urn:microsoft.com/office/officeart/2005/8/layout/hProcess4"/>
    <dgm:cxn modelId="{DCE46C0E-7FE9-421C-B951-1BC78C7DCD02}" type="presParOf" srcId="{6478E6F2-D671-4BED-9724-984A040B19AD}" destId="{4E3A9A7F-BC98-42FF-8C35-032F9551DE4E}" srcOrd="8" destOrd="0" presId="urn:microsoft.com/office/officeart/2005/8/layout/hProcess4"/>
    <dgm:cxn modelId="{F95A5FCF-2462-4525-8F15-F76DFE8147A2}" type="presParOf" srcId="{4E3A9A7F-BC98-42FF-8C35-032F9551DE4E}" destId="{B0A2FA33-12B3-4A11-B2A2-066D414F40E2}" srcOrd="0" destOrd="0" presId="urn:microsoft.com/office/officeart/2005/8/layout/hProcess4"/>
    <dgm:cxn modelId="{359A5AD6-BFCC-49A4-B00A-C42CD7D06BBD}" type="presParOf" srcId="{4E3A9A7F-BC98-42FF-8C35-032F9551DE4E}" destId="{50483D9B-9E99-41E3-8DAD-9F1E7FAF604B}" srcOrd="1" destOrd="0" presId="urn:microsoft.com/office/officeart/2005/8/layout/hProcess4"/>
    <dgm:cxn modelId="{1916ED4C-F7F0-4E6D-95FE-384A2BA2A4D5}" type="presParOf" srcId="{4E3A9A7F-BC98-42FF-8C35-032F9551DE4E}" destId="{E40A7601-2D99-4180-BE36-B9EFCA1F0FED}" srcOrd="2" destOrd="0" presId="urn:microsoft.com/office/officeart/2005/8/layout/hProcess4"/>
    <dgm:cxn modelId="{13BF4655-35BE-4835-8D2F-DD53D6D1B3DA}" type="presParOf" srcId="{4E3A9A7F-BC98-42FF-8C35-032F9551DE4E}" destId="{8034A8A5-ACA1-4EA8-B9F4-B2803036B7F9}" srcOrd="3" destOrd="0" presId="urn:microsoft.com/office/officeart/2005/8/layout/hProcess4"/>
    <dgm:cxn modelId="{746050EB-4686-4022-87DC-566EC65A4313}" type="presParOf" srcId="{4E3A9A7F-BC98-42FF-8C35-032F9551DE4E}" destId="{B9C42F09-F070-40E8-8312-FF5DE5AA1EE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E6CA1D7-AB1F-4EBE-AEB4-77D30C1ACBEC}" type="doc">
      <dgm:prSet loTypeId="urn:microsoft.com/office/officeart/2005/8/layout/arrow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A8C352F-3E35-44D5-BCC9-B601DBE2734A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Vagas e matrículas PROEJA</a:t>
          </a:r>
          <a:endParaRPr lang="pt-BR" sz="2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FB61123D-7370-4F90-A644-BAE1CA4ADE05}" type="parTrans" cxnId="{6A25CB1C-CC43-4879-8C43-A433293100E2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52C6AA25-820D-47BF-BB89-69AB870DCA54}" type="sibTrans" cxnId="{6A25CB1C-CC43-4879-8C43-A433293100E2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3288F029-B4DA-42E5-A975-CC467B8DEFA4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Programa de Melhoria da Qualidade da Educação Básica</a:t>
          </a:r>
          <a:endParaRPr lang="pt-BR" sz="2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1397C3F-30AA-49A9-9B3B-0A3CFB4B8103}" type="parTrans" cxnId="{1BB84D08-89B2-4A25-9DA0-FBA885FF24FE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C80347B9-772B-48FF-AF64-734C5DA6379B}" type="sibTrans" cxnId="{1BB84D08-89B2-4A25-9DA0-FBA885FF24FE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064D1217-1BA4-429B-8918-FD38B4B379E1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Programa de Formação Inicial e Continuada</a:t>
          </a:r>
          <a:endParaRPr lang="pt-BR" sz="2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2A8838A7-5DF2-40F7-96ED-14CB3B34BB9E}" type="parTrans" cxnId="{7556476E-405D-485B-9BCA-6E8066BC5697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387410ED-169A-4CE0-B844-C10BE9DC94EE}" type="sibTrans" cxnId="{7556476E-405D-485B-9BCA-6E8066BC5697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3259B76F-0492-4AF7-9FF6-49611D456B3D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Oferta de Cursos a Distância</a:t>
          </a:r>
          <a:endParaRPr lang="pt-BR" sz="2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110F22F-4EAA-440B-847D-8B0EC98888D3}" type="parTrans" cxnId="{DDF7E52A-396B-4C5F-A952-754501DAEF2F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7748E033-0B9C-4CE1-AB5E-118C69AA1F4B}" type="sibTrans" cxnId="{DDF7E52A-396B-4C5F-A952-754501DAEF2F}">
      <dgm:prSet/>
      <dgm:spPr/>
      <dgm:t>
        <a:bodyPr/>
        <a:lstStyle/>
        <a:p>
          <a:endParaRPr lang="pt-BR" sz="8000">
            <a:solidFill>
              <a:schemeClr val="tx1"/>
            </a:solidFill>
            <a:latin typeface="Bookman Old Style" pitchFamily="18" charset="0"/>
          </a:endParaRPr>
        </a:p>
      </dgm:t>
    </dgm:pt>
    <dgm:pt modelId="{9BD8ED66-2446-4CB4-827E-CE5E0184A6A7}" type="pres">
      <dgm:prSet presAssocID="{8E6CA1D7-AB1F-4EBE-AEB4-77D30C1ACB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EDEF5F4-75A2-4DEE-A79C-66D000DB4815}" type="pres">
      <dgm:prSet presAssocID="{5A8C352F-3E35-44D5-BCC9-B601DBE2734A}" presName="arrow" presStyleLbl="node1" presStyleIdx="0" presStyleCnt="4" custScaleX="177620" custRadScaleRad="100454" custRadScaleInc="-57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398CCA-C7BB-4AFB-AB60-047A804B9D96}" type="pres">
      <dgm:prSet presAssocID="{3288F029-B4DA-42E5-A975-CC467B8DEFA4}" presName="arrow" presStyleLbl="node1" presStyleIdx="1" presStyleCnt="4" custScaleY="151760" custRadScaleRad="131030" custRadScaleInc="-15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5A616-93B6-49C0-8AD5-7D6C691F26EA}" type="pres">
      <dgm:prSet presAssocID="{064D1217-1BA4-429B-8918-FD38B4B379E1}" presName="arrow" presStyleLbl="node1" presStyleIdx="2" presStyleCnt="4" custScaleX="198941" custRadScaleRad="97807" custRadScaleInc="46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8EA15E-F6D3-4CB2-8169-44DFBDC68930}" type="pres">
      <dgm:prSet presAssocID="{3259B76F-0492-4AF7-9FF6-49611D456B3D}" presName="arrow" presStyleLbl="node1" presStyleIdx="3" presStyleCnt="4" custScaleY="143330" custRadScaleRad="135600" custRadScaleInc="8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5C5FEC5-88D0-4F49-86C1-344D0601F1A9}" type="presOf" srcId="{5A8C352F-3E35-44D5-BCC9-B601DBE2734A}" destId="{BEDEF5F4-75A2-4DEE-A79C-66D000DB4815}" srcOrd="0" destOrd="0" presId="urn:microsoft.com/office/officeart/2005/8/layout/arrow5"/>
    <dgm:cxn modelId="{7556476E-405D-485B-9BCA-6E8066BC5697}" srcId="{8E6CA1D7-AB1F-4EBE-AEB4-77D30C1ACBEC}" destId="{064D1217-1BA4-429B-8918-FD38B4B379E1}" srcOrd="2" destOrd="0" parTransId="{2A8838A7-5DF2-40F7-96ED-14CB3B34BB9E}" sibTransId="{387410ED-169A-4CE0-B844-C10BE9DC94EE}"/>
    <dgm:cxn modelId="{1BB84D08-89B2-4A25-9DA0-FBA885FF24FE}" srcId="{8E6CA1D7-AB1F-4EBE-AEB4-77D30C1ACBEC}" destId="{3288F029-B4DA-42E5-A975-CC467B8DEFA4}" srcOrd="1" destOrd="0" parTransId="{B1397C3F-30AA-49A9-9B3B-0A3CFB4B8103}" sibTransId="{C80347B9-772B-48FF-AF64-734C5DA6379B}"/>
    <dgm:cxn modelId="{534F89A0-026C-4EEB-9ADE-F2E9AF070AC8}" type="presOf" srcId="{064D1217-1BA4-429B-8918-FD38B4B379E1}" destId="{BFE5A616-93B6-49C0-8AD5-7D6C691F26EA}" srcOrd="0" destOrd="0" presId="urn:microsoft.com/office/officeart/2005/8/layout/arrow5"/>
    <dgm:cxn modelId="{6A25CB1C-CC43-4879-8C43-A433293100E2}" srcId="{8E6CA1D7-AB1F-4EBE-AEB4-77D30C1ACBEC}" destId="{5A8C352F-3E35-44D5-BCC9-B601DBE2734A}" srcOrd="0" destOrd="0" parTransId="{FB61123D-7370-4F90-A644-BAE1CA4ADE05}" sibTransId="{52C6AA25-820D-47BF-BB89-69AB870DCA54}"/>
    <dgm:cxn modelId="{11B765B6-0F6A-4BB0-85B5-C286D7C86013}" type="presOf" srcId="{8E6CA1D7-AB1F-4EBE-AEB4-77D30C1ACBEC}" destId="{9BD8ED66-2446-4CB4-827E-CE5E0184A6A7}" srcOrd="0" destOrd="0" presId="urn:microsoft.com/office/officeart/2005/8/layout/arrow5"/>
    <dgm:cxn modelId="{DDF7E52A-396B-4C5F-A952-754501DAEF2F}" srcId="{8E6CA1D7-AB1F-4EBE-AEB4-77D30C1ACBEC}" destId="{3259B76F-0492-4AF7-9FF6-49611D456B3D}" srcOrd="3" destOrd="0" parTransId="{0110F22F-4EAA-440B-847D-8B0EC98888D3}" sibTransId="{7748E033-0B9C-4CE1-AB5E-118C69AA1F4B}"/>
    <dgm:cxn modelId="{B632AAAB-63EF-47BF-AD68-8E9C79D2F829}" type="presOf" srcId="{3259B76F-0492-4AF7-9FF6-49611D456B3D}" destId="{F38EA15E-F6D3-4CB2-8169-44DFBDC68930}" srcOrd="0" destOrd="0" presId="urn:microsoft.com/office/officeart/2005/8/layout/arrow5"/>
    <dgm:cxn modelId="{84E247ED-4707-4995-A278-4FC8E0082CAE}" type="presOf" srcId="{3288F029-B4DA-42E5-A975-CC467B8DEFA4}" destId="{A9398CCA-C7BB-4AFB-AB60-047A804B9D96}" srcOrd="0" destOrd="0" presId="urn:microsoft.com/office/officeart/2005/8/layout/arrow5"/>
    <dgm:cxn modelId="{7E4F5040-0359-4261-80BD-804FA2F74981}" type="presParOf" srcId="{9BD8ED66-2446-4CB4-827E-CE5E0184A6A7}" destId="{BEDEF5F4-75A2-4DEE-A79C-66D000DB4815}" srcOrd="0" destOrd="0" presId="urn:microsoft.com/office/officeart/2005/8/layout/arrow5"/>
    <dgm:cxn modelId="{064BBEB9-8E2C-4426-A698-A267BE75D5EB}" type="presParOf" srcId="{9BD8ED66-2446-4CB4-827E-CE5E0184A6A7}" destId="{A9398CCA-C7BB-4AFB-AB60-047A804B9D96}" srcOrd="1" destOrd="0" presId="urn:microsoft.com/office/officeart/2005/8/layout/arrow5"/>
    <dgm:cxn modelId="{675A24E4-FC4D-47EB-83EF-E371B30C5766}" type="presParOf" srcId="{9BD8ED66-2446-4CB4-827E-CE5E0184A6A7}" destId="{BFE5A616-93B6-49C0-8AD5-7D6C691F26EA}" srcOrd="2" destOrd="0" presId="urn:microsoft.com/office/officeart/2005/8/layout/arrow5"/>
    <dgm:cxn modelId="{9FAE0804-C8FC-41C0-A239-0944F80C2212}" type="presParOf" srcId="{9BD8ED66-2446-4CB4-827E-CE5E0184A6A7}" destId="{F38EA15E-F6D3-4CB2-8169-44DFBDC68930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E6CA1D7-AB1F-4EBE-AEB4-77D30C1ACBEC}" type="doc">
      <dgm:prSet loTypeId="urn:microsoft.com/office/officeart/2005/8/layout/gear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259B76F-0492-4AF7-9FF6-49611D456B3D}">
      <dgm:prSet custT="1"/>
      <dgm:spPr/>
      <dgm:t>
        <a:bodyPr/>
        <a:lstStyle/>
        <a:p>
          <a:pPr rtl="0"/>
          <a:r>
            <a:rPr lang="pt-BR" sz="2000" b="1" dirty="0" smtClean="0"/>
            <a:t>Forma de acesso ao ensino técnico</a:t>
          </a:r>
          <a:endParaRPr lang="pt-BR" sz="2000" dirty="0"/>
        </a:p>
      </dgm:t>
    </dgm:pt>
    <dgm:pt modelId="{0110F22F-4EAA-440B-847D-8B0EC98888D3}" type="parTrans" cxnId="{DDF7E52A-396B-4C5F-A952-754501DAEF2F}">
      <dgm:prSet/>
      <dgm:spPr/>
      <dgm:t>
        <a:bodyPr/>
        <a:lstStyle/>
        <a:p>
          <a:endParaRPr lang="pt-BR" sz="7200"/>
        </a:p>
      </dgm:t>
    </dgm:pt>
    <dgm:pt modelId="{7748E033-0B9C-4CE1-AB5E-118C69AA1F4B}" type="sibTrans" cxnId="{DDF7E52A-396B-4C5F-A952-754501DAEF2F}">
      <dgm:prSet/>
      <dgm:spPr/>
      <dgm:t>
        <a:bodyPr/>
        <a:lstStyle/>
        <a:p>
          <a:endParaRPr lang="pt-BR" sz="7200"/>
        </a:p>
      </dgm:t>
    </dgm:pt>
    <dgm:pt modelId="{877D2A2A-15DC-4522-9964-0F64F0AA0D9D}">
      <dgm:prSet custT="1"/>
      <dgm:spPr/>
      <dgm:t>
        <a:bodyPr/>
        <a:lstStyle/>
        <a:p>
          <a:pPr rtl="0"/>
          <a:r>
            <a:rPr lang="pt-BR" sz="2000" b="1" dirty="0" smtClean="0"/>
            <a:t>Forma de acesso ao ensino superior</a:t>
          </a:r>
          <a:endParaRPr lang="pt-BR" sz="2000" dirty="0"/>
        </a:p>
      </dgm:t>
    </dgm:pt>
    <dgm:pt modelId="{B8A79948-D45F-418A-BF7A-2A966930D5C3}" type="parTrans" cxnId="{1CD41B7D-4A75-4740-8A20-930E04572CCB}">
      <dgm:prSet/>
      <dgm:spPr/>
      <dgm:t>
        <a:bodyPr/>
        <a:lstStyle/>
        <a:p>
          <a:endParaRPr lang="pt-BR" sz="7200"/>
        </a:p>
      </dgm:t>
    </dgm:pt>
    <dgm:pt modelId="{96E0AC5D-7D30-4949-A21A-92742CE9D929}" type="sibTrans" cxnId="{1CD41B7D-4A75-4740-8A20-930E04572CCB}">
      <dgm:prSet/>
      <dgm:spPr/>
      <dgm:t>
        <a:bodyPr/>
        <a:lstStyle/>
        <a:p>
          <a:endParaRPr lang="pt-BR" sz="7200"/>
        </a:p>
      </dgm:t>
    </dgm:pt>
    <dgm:pt modelId="{B525DA82-028E-4016-BC17-1BE27BD67513}">
      <dgm:prSet custT="1"/>
      <dgm:spPr/>
      <dgm:t>
        <a:bodyPr/>
        <a:lstStyle/>
        <a:p>
          <a:pPr rtl="0"/>
          <a:r>
            <a:rPr lang="pt-BR" sz="2000" b="1" dirty="0" smtClean="0"/>
            <a:t>Forma de acesso às Licenciaturas</a:t>
          </a:r>
          <a:endParaRPr lang="pt-BR" sz="2000" dirty="0"/>
        </a:p>
      </dgm:t>
    </dgm:pt>
    <dgm:pt modelId="{968008A7-783A-478E-837B-2E5BFEF43F0B}" type="parTrans" cxnId="{3E89F322-5B4A-4E42-A500-85F4D4909BF8}">
      <dgm:prSet/>
      <dgm:spPr/>
      <dgm:t>
        <a:bodyPr/>
        <a:lstStyle/>
        <a:p>
          <a:endParaRPr lang="pt-BR" sz="7200"/>
        </a:p>
      </dgm:t>
    </dgm:pt>
    <dgm:pt modelId="{D7178DF1-CE5B-4EA9-9B94-6386159DB782}" type="sibTrans" cxnId="{3E89F322-5B4A-4E42-A500-85F4D4909BF8}">
      <dgm:prSet/>
      <dgm:spPr/>
      <dgm:t>
        <a:bodyPr/>
        <a:lstStyle/>
        <a:p>
          <a:endParaRPr lang="pt-BR" sz="7200"/>
        </a:p>
      </dgm:t>
    </dgm:pt>
    <dgm:pt modelId="{5F273481-DC26-495E-8F33-1AAF19629D9C}" type="pres">
      <dgm:prSet presAssocID="{8E6CA1D7-AB1F-4EBE-AEB4-77D30C1ACBE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96DB73-2A69-4860-B2D7-D014D98461D1}" type="pres">
      <dgm:prSet presAssocID="{3259B76F-0492-4AF7-9FF6-49611D456B3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DFADCE-B3C3-46BD-8C1E-0ABAC12BA757}" type="pres">
      <dgm:prSet presAssocID="{3259B76F-0492-4AF7-9FF6-49611D456B3D}" presName="gear1srcNode" presStyleLbl="node1" presStyleIdx="0" presStyleCnt="3"/>
      <dgm:spPr/>
      <dgm:t>
        <a:bodyPr/>
        <a:lstStyle/>
        <a:p>
          <a:endParaRPr lang="pt-BR"/>
        </a:p>
      </dgm:t>
    </dgm:pt>
    <dgm:pt modelId="{9BC64CF9-C42B-4883-AF5E-5EDCCD36FD69}" type="pres">
      <dgm:prSet presAssocID="{3259B76F-0492-4AF7-9FF6-49611D456B3D}" presName="gear1dstNode" presStyleLbl="node1" presStyleIdx="0" presStyleCnt="3"/>
      <dgm:spPr/>
      <dgm:t>
        <a:bodyPr/>
        <a:lstStyle/>
        <a:p>
          <a:endParaRPr lang="pt-BR"/>
        </a:p>
      </dgm:t>
    </dgm:pt>
    <dgm:pt modelId="{0D8DC070-2B4E-4729-B832-2E99AEA7CA03}" type="pres">
      <dgm:prSet presAssocID="{877D2A2A-15DC-4522-9964-0F64F0AA0D9D}" presName="gear2" presStyleLbl="node1" presStyleIdx="1" presStyleCnt="3" custLinFactNeighborX="-2850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446EE9-2470-4E14-897B-2DACF4357683}" type="pres">
      <dgm:prSet presAssocID="{877D2A2A-15DC-4522-9964-0F64F0AA0D9D}" presName="gear2srcNode" presStyleLbl="node1" presStyleIdx="1" presStyleCnt="3"/>
      <dgm:spPr/>
      <dgm:t>
        <a:bodyPr/>
        <a:lstStyle/>
        <a:p>
          <a:endParaRPr lang="pt-BR"/>
        </a:p>
      </dgm:t>
    </dgm:pt>
    <dgm:pt modelId="{4B44B988-520C-42EC-A37F-9E72A74BFB03}" type="pres">
      <dgm:prSet presAssocID="{877D2A2A-15DC-4522-9964-0F64F0AA0D9D}" presName="gear2dstNode" presStyleLbl="node1" presStyleIdx="1" presStyleCnt="3"/>
      <dgm:spPr/>
      <dgm:t>
        <a:bodyPr/>
        <a:lstStyle/>
        <a:p>
          <a:endParaRPr lang="pt-BR"/>
        </a:p>
      </dgm:t>
    </dgm:pt>
    <dgm:pt modelId="{7192B58C-7DA0-4B0D-976D-1586F91E495D}" type="pres">
      <dgm:prSet presAssocID="{B525DA82-028E-4016-BC17-1BE27BD67513}" presName="gear3" presStyleLbl="node1" presStyleIdx="2" presStyleCnt="3" custScaleX="108194" custScaleY="105273" custLinFactNeighborX="-15204" custLinFactNeighborY="-1663"/>
      <dgm:spPr/>
      <dgm:t>
        <a:bodyPr/>
        <a:lstStyle/>
        <a:p>
          <a:endParaRPr lang="pt-BR"/>
        </a:p>
      </dgm:t>
    </dgm:pt>
    <dgm:pt modelId="{34981ED7-FB12-424E-8166-DC4CD6993D23}" type="pres">
      <dgm:prSet presAssocID="{B525DA82-028E-4016-BC17-1BE27BD6751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458DED-015C-401A-AAC2-F6A83F206A61}" type="pres">
      <dgm:prSet presAssocID="{B525DA82-028E-4016-BC17-1BE27BD67513}" presName="gear3srcNode" presStyleLbl="node1" presStyleIdx="2" presStyleCnt="3"/>
      <dgm:spPr/>
      <dgm:t>
        <a:bodyPr/>
        <a:lstStyle/>
        <a:p>
          <a:endParaRPr lang="pt-BR"/>
        </a:p>
      </dgm:t>
    </dgm:pt>
    <dgm:pt modelId="{69F04C18-35C6-4699-9554-05D76C04078A}" type="pres">
      <dgm:prSet presAssocID="{B525DA82-028E-4016-BC17-1BE27BD67513}" presName="gear3dstNode" presStyleLbl="node1" presStyleIdx="2" presStyleCnt="3"/>
      <dgm:spPr/>
      <dgm:t>
        <a:bodyPr/>
        <a:lstStyle/>
        <a:p>
          <a:endParaRPr lang="pt-BR"/>
        </a:p>
      </dgm:t>
    </dgm:pt>
    <dgm:pt modelId="{FDF295D4-50CD-4048-9DC5-23270481B543}" type="pres">
      <dgm:prSet presAssocID="{7748E033-0B9C-4CE1-AB5E-118C69AA1F4B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8BD49D72-7E40-4642-8092-B1584714BC4B}" type="pres">
      <dgm:prSet presAssocID="{96E0AC5D-7D30-4949-A21A-92742CE9D929}" presName="connector2" presStyleLbl="sibTrans2D1" presStyleIdx="1" presStyleCnt="3" custLinFactNeighborX="-22291"/>
      <dgm:spPr/>
      <dgm:t>
        <a:bodyPr/>
        <a:lstStyle/>
        <a:p>
          <a:endParaRPr lang="pt-BR"/>
        </a:p>
      </dgm:t>
    </dgm:pt>
    <dgm:pt modelId="{1FF8D402-F8BE-44FC-A269-BE3D10A77637}" type="pres">
      <dgm:prSet presAssocID="{D7178DF1-CE5B-4EA9-9B94-6386159DB782}" presName="connector3" presStyleLbl="sibTrans2D1" presStyleIdx="2" presStyleCnt="3" custLinFactNeighborX="-13232" custLinFactNeighborY="-1448"/>
      <dgm:spPr/>
      <dgm:t>
        <a:bodyPr/>
        <a:lstStyle/>
        <a:p>
          <a:endParaRPr lang="pt-BR"/>
        </a:p>
      </dgm:t>
    </dgm:pt>
  </dgm:ptLst>
  <dgm:cxnLst>
    <dgm:cxn modelId="{2BC25562-B29B-4238-8831-F2D09F1CA500}" type="presOf" srcId="{B525DA82-028E-4016-BC17-1BE27BD67513}" destId="{69F04C18-35C6-4699-9554-05D76C04078A}" srcOrd="3" destOrd="0" presId="urn:microsoft.com/office/officeart/2005/8/layout/gear1"/>
    <dgm:cxn modelId="{B8C0BCD5-9A57-41E1-BE04-E1316664A93C}" type="presOf" srcId="{3259B76F-0492-4AF7-9FF6-49611D456B3D}" destId="{6F96DB73-2A69-4860-B2D7-D014D98461D1}" srcOrd="0" destOrd="0" presId="urn:microsoft.com/office/officeart/2005/8/layout/gear1"/>
    <dgm:cxn modelId="{D28967F4-2928-4C56-A4E8-61E78E856FD0}" type="presOf" srcId="{3259B76F-0492-4AF7-9FF6-49611D456B3D}" destId="{9BC64CF9-C42B-4883-AF5E-5EDCCD36FD69}" srcOrd="2" destOrd="0" presId="urn:microsoft.com/office/officeart/2005/8/layout/gear1"/>
    <dgm:cxn modelId="{158A2AAC-51C2-4074-B351-0AD39F888583}" type="presOf" srcId="{877D2A2A-15DC-4522-9964-0F64F0AA0D9D}" destId="{93446EE9-2470-4E14-897B-2DACF4357683}" srcOrd="1" destOrd="0" presId="urn:microsoft.com/office/officeart/2005/8/layout/gear1"/>
    <dgm:cxn modelId="{8E5C201A-60CB-4EA1-BDFE-0A4708ADB04D}" type="presOf" srcId="{877D2A2A-15DC-4522-9964-0F64F0AA0D9D}" destId="{0D8DC070-2B4E-4729-B832-2E99AEA7CA03}" srcOrd="0" destOrd="0" presId="urn:microsoft.com/office/officeart/2005/8/layout/gear1"/>
    <dgm:cxn modelId="{3752EC0C-0C10-4031-88A9-CE4AA597E484}" type="presOf" srcId="{B525DA82-028E-4016-BC17-1BE27BD67513}" destId="{34981ED7-FB12-424E-8166-DC4CD6993D23}" srcOrd="1" destOrd="0" presId="urn:microsoft.com/office/officeart/2005/8/layout/gear1"/>
    <dgm:cxn modelId="{0419D619-501F-4FF1-B173-3638EAC83267}" type="presOf" srcId="{8E6CA1D7-AB1F-4EBE-AEB4-77D30C1ACBEC}" destId="{5F273481-DC26-495E-8F33-1AAF19629D9C}" srcOrd="0" destOrd="0" presId="urn:microsoft.com/office/officeart/2005/8/layout/gear1"/>
    <dgm:cxn modelId="{0EE9209E-FBFD-4C12-B336-80D107CE54D5}" type="presOf" srcId="{B525DA82-028E-4016-BC17-1BE27BD67513}" destId="{7192B58C-7DA0-4B0D-976D-1586F91E495D}" srcOrd="0" destOrd="0" presId="urn:microsoft.com/office/officeart/2005/8/layout/gear1"/>
    <dgm:cxn modelId="{3E89F322-5B4A-4E42-A500-85F4D4909BF8}" srcId="{8E6CA1D7-AB1F-4EBE-AEB4-77D30C1ACBEC}" destId="{B525DA82-028E-4016-BC17-1BE27BD67513}" srcOrd="2" destOrd="0" parTransId="{968008A7-783A-478E-837B-2E5BFEF43F0B}" sibTransId="{D7178DF1-CE5B-4EA9-9B94-6386159DB782}"/>
    <dgm:cxn modelId="{4B8A2AB5-9247-4A7A-8B1F-A00E8D51FBEB}" type="presOf" srcId="{D7178DF1-CE5B-4EA9-9B94-6386159DB782}" destId="{1FF8D402-F8BE-44FC-A269-BE3D10A77637}" srcOrd="0" destOrd="0" presId="urn:microsoft.com/office/officeart/2005/8/layout/gear1"/>
    <dgm:cxn modelId="{DDF7E52A-396B-4C5F-A952-754501DAEF2F}" srcId="{8E6CA1D7-AB1F-4EBE-AEB4-77D30C1ACBEC}" destId="{3259B76F-0492-4AF7-9FF6-49611D456B3D}" srcOrd="0" destOrd="0" parTransId="{0110F22F-4EAA-440B-847D-8B0EC98888D3}" sibTransId="{7748E033-0B9C-4CE1-AB5E-118C69AA1F4B}"/>
    <dgm:cxn modelId="{CB470AEC-F936-4D8F-82EA-4E4D182BD419}" type="presOf" srcId="{7748E033-0B9C-4CE1-AB5E-118C69AA1F4B}" destId="{FDF295D4-50CD-4048-9DC5-23270481B543}" srcOrd="0" destOrd="0" presId="urn:microsoft.com/office/officeart/2005/8/layout/gear1"/>
    <dgm:cxn modelId="{B228988F-6E4A-4D19-82B1-11663491F64C}" type="presOf" srcId="{3259B76F-0492-4AF7-9FF6-49611D456B3D}" destId="{38DFADCE-B3C3-46BD-8C1E-0ABAC12BA757}" srcOrd="1" destOrd="0" presId="urn:microsoft.com/office/officeart/2005/8/layout/gear1"/>
    <dgm:cxn modelId="{1CD41B7D-4A75-4740-8A20-930E04572CCB}" srcId="{8E6CA1D7-AB1F-4EBE-AEB4-77D30C1ACBEC}" destId="{877D2A2A-15DC-4522-9964-0F64F0AA0D9D}" srcOrd="1" destOrd="0" parTransId="{B8A79948-D45F-418A-BF7A-2A966930D5C3}" sibTransId="{96E0AC5D-7D30-4949-A21A-92742CE9D929}"/>
    <dgm:cxn modelId="{089DDC00-BA34-4FDA-B4DC-7DE4ABF48875}" type="presOf" srcId="{96E0AC5D-7D30-4949-A21A-92742CE9D929}" destId="{8BD49D72-7E40-4642-8092-B1584714BC4B}" srcOrd="0" destOrd="0" presId="urn:microsoft.com/office/officeart/2005/8/layout/gear1"/>
    <dgm:cxn modelId="{372D602E-FE4C-42AB-8116-E42C15BB239F}" type="presOf" srcId="{B525DA82-028E-4016-BC17-1BE27BD67513}" destId="{A6458DED-015C-401A-AAC2-F6A83F206A61}" srcOrd="2" destOrd="0" presId="urn:microsoft.com/office/officeart/2005/8/layout/gear1"/>
    <dgm:cxn modelId="{7E4A69E6-9195-4F8C-B276-B3016E2BC4EF}" type="presOf" srcId="{877D2A2A-15DC-4522-9964-0F64F0AA0D9D}" destId="{4B44B988-520C-42EC-A37F-9E72A74BFB03}" srcOrd="2" destOrd="0" presId="urn:microsoft.com/office/officeart/2005/8/layout/gear1"/>
    <dgm:cxn modelId="{1F8DDD17-E5BD-4577-8A05-A112DA971E87}" type="presParOf" srcId="{5F273481-DC26-495E-8F33-1AAF19629D9C}" destId="{6F96DB73-2A69-4860-B2D7-D014D98461D1}" srcOrd="0" destOrd="0" presId="urn:microsoft.com/office/officeart/2005/8/layout/gear1"/>
    <dgm:cxn modelId="{D1C2AA7B-85F0-413B-8534-099EBB594742}" type="presParOf" srcId="{5F273481-DC26-495E-8F33-1AAF19629D9C}" destId="{38DFADCE-B3C3-46BD-8C1E-0ABAC12BA757}" srcOrd="1" destOrd="0" presId="urn:microsoft.com/office/officeart/2005/8/layout/gear1"/>
    <dgm:cxn modelId="{26BAD5BA-904F-4FA4-B804-BCE3AAB20767}" type="presParOf" srcId="{5F273481-DC26-495E-8F33-1AAF19629D9C}" destId="{9BC64CF9-C42B-4883-AF5E-5EDCCD36FD69}" srcOrd="2" destOrd="0" presId="urn:microsoft.com/office/officeart/2005/8/layout/gear1"/>
    <dgm:cxn modelId="{359F63A6-5DEE-4F2D-A9F6-0550263B4D05}" type="presParOf" srcId="{5F273481-DC26-495E-8F33-1AAF19629D9C}" destId="{0D8DC070-2B4E-4729-B832-2E99AEA7CA03}" srcOrd="3" destOrd="0" presId="urn:microsoft.com/office/officeart/2005/8/layout/gear1"/>
    <dgm:cxn modelId="{C3D32BDF-D15D-4921-B4E3-74645E8807F3}" type="presParOf" srcId="{5F273481-DC26-495E-8F33-1AAF19629D9C}" destId="{93446EE9-2470-4E14-897B-2DACF4357683}" srcOrd="4" destOrd="0" presId="urn:microsoft.com/office/officeart/2005/8/layout/gear1"/>
    <dgm:cxn modelId="{0ABCC45F-A169-4327-AEE6-497933550129}" type="presParOf" srcId="{5F273481-DC26-495E-8F33-1AAF19629D9C}" destId="{4B44B988-520C-42EC-A37F-9E72A74BFB03}" srcOrd="5" destOrd="0" presId="urn:microsoft.com/office/officeart/2005/8/layout/gear1"/>
    <dgm:cxn modelId="{32042C20-DEA1-46B6-9A15-4DB145F9FAD9}" type="presParOf" srcId="{5F273481-DC26-495E-8F33-1AAF19629D9C}" destId="{7192B58C-7DA0-4B0D-976D-1586F91E495D}" srcOrd="6" destOrd="0" presId="urn:microsoft.com/office/officeart/2005/8/layout/gear1"/>
    <dgm:cxn modelId="{08337935-B2B9-4483-9304-F4C79F82F846}" type="presParOf" srcId="{5F273481-DC26-495E-8F33-1AAF19629D9C}" destId="{34981ED7-FB12-424E-8166-DC4CD6993D23}" srcOrd="7" destOrd="0" presId="urn:microsoft.com/office/officeart/2005/8/layout/gear1"/>
    <dgm:cxn modelId="{5178E89A-8457-41B2-BBA6-3C3665088AE6}" type="presParOf" srcId="{5F273481-DC26-495E-8F33-1AAF19629D9C}" destId="{A6458DED-015C-401A-AAC2-F6A83F206A61}" srcOrd="8" destOrd="0" presId="urn:microsoft.com/office/officeart/2005/8/layout/gear1"/>
    <dgm:cxn modelId="{69754BB6-2FD3-46D5-A88B-EB04CDBDAFBF}" type="presParOf" srcId="{5F273481-DC26-495E-8F33-1AAF19629D9C}" destId="{69F04C18-35C6-4699-9554-05D76C04078A}" srcOrd="9" destOrd="0" presId="urn:microsoft.com/office/officeart/2005/8/layout/gear1"/>
    <dgm:cxn modelId="{ABBC9852-8484-48FF-BD86-2E67301D5C26}" type="presParOf" srcId="{5F273481-DC26-495E-8F33-1AAF19629D9C}" destId="{FDF295D4-50CD-4048-9DC5-23270481B543}" srcOrd="10" destOrd="0" presId="urn:microsoft.com/office/officeart/2005/8/layout/gear1"/>
    <dgm:cxn modelId="{91A9DA83-736F-4AAB-B0CD-F064752132BA}" type="presParOf" srcId="{5F273481-DC26-495E-8F33-1AAF19629D9C}" destId="{8BD49D72-7E40-4642-8092-B1584714BC4B}" srcOrd="11" destOrd="0" presId="urn:microsoft.com/office/officeart/2005/8/layout/gear1"/>
    <dgm:cxn modelId="{B027C3EF-72C9-4FF3-A63D-12B05F90FBDC}" type="presParOf" srcId="{5F273481-DC26-495E-8F33-1AAF19629D9C}" destId="{1FF8D402-F8BE-44FC-A269-BE3D10A7763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6CA1D7-AB1F-4EBE-AEB4-77D30C1ACBEC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05503440-DA57-45EB-B3BB-AE765E6CAF85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</a:rPr>
            <a:t>Programas de apoio a estudantes com elevado desempenho</a:t>
          </a:r>
          <a:endParaRPr lang="pt-BR" sz="2400" dirty="0">
            <a:solidFill>
              <a:schemeClr val="tx1"/>
            </a:solidFill>
          </a:endParaRPr>
        </a:p>
      </dgm:t>
    </dgm:pt>
    <dgm:pt modelId="{353BB4B0-D436-41E6-866D-40FCFEF2E32C}" type="parTrans" cxnId="{C264D8E2-28AB-48E6-A3C6-6BAB81BC7469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C499061F-69D0-415C-81BF-F4AC1FA697B3}" type="sibTrans" cxnId="{C264D8E2-28AB-48E6-A3C6-6BAB81BC7469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2D12798C-FF67-44ED-8376-6E8944C20268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</a:rPr>
            <a:t>Pesquisa e Inovação</a:t>
          </a:r>
          <a:endParaRPr lang="pt-BR" sz="2400" dirty="0">
            <a:solidFill>
              <a:schemeClr val="tx1"/>
            </a:solidFill>
          </a:endParaRPr>
        </a:p>
      </dgm:t>
    </dgm:pt>
    <dgm:pt modelId="{819938D5-6307-4908-886F-4EDAC2BC20A7}" type="parTrans" cxnId="{E4009B71-FA84-4C03-8E78-FCC0B21FA470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D833699F-BEDA-4037-A263-858DF5D34AEC}" type="sibTrans" cxnId="{E4009B71-FA84-4C03-8E78-FCC0B21FA470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89B6B680-4DF5-4789-A337-E8CF3859C33F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</a:rPr>
            <a:t>Projetos de Ação Social</a:t>
          </a:r>
          <a:endParaRPr lang="pt-BR" sz="2400" dirty="0">
            <a:solidFill>
              <a:schemeClr val="tx1"/>
            </a:solidFill>
          </a:endParaRPr>
        </a:p>
      </dgm:t>
    </dgm:pt>
    <dgm:pt modelId="{4164667D-031C-42A0-8972-886CABC1E0B8}" type="parTrans" cxnId="{B00E50E6-18C2-4412-9446-C8C46F03E451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2826E859-1404-4198-A145-D5D652283890}" type="sibTrans" cxnId="{B00E50E6-18C2-4412-9446-C8C46F03E451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1882C393-2201-4744-9690-8FB4FD4E9496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</a:rPr>
            <a:t>Núcleo de Inovação Tecnológica</a:t>
          </a:r>
          <a:endParaRPr lang="pt-BR" sz="2400" dirty="0">
            <a:solidFill>
              <a:schemeClr val="tx1"/>
            </a:solidFill>
          </a:endParaRPr>
        </a:p>
      </dgm:t>
    </dgm:pt>
    <dgm:pt modelId="{9B150940-6018-4E86-B650-3B5997618392}" type="parTrans" cxnId="{DC021CBD-13A2-4EB3-8C5B-DEBC0A2FE2EC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C9FB37D9-489B-403A-A537-3AC14C83BA67}" type="sibTrans" cxnId="{DC021CBD-13A2-4EB3-8C5B-DEBC0A2FE2EC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8DCA6F5B-63D9-4AC6-8F48-A20B20B59E35}">
      <dgm:prSet custT="1"/>
      <dgm:spPr/>
      <dgm:t>
        <a:bodyPr/>
        <a:lstStyle/>
        <a:p>
          <a:pPr algn="ctr" rtl="0"/>
          <a:r>
            <a:rPr lang="pt-BR" sz="2400" b="1" dirty="0" smtClean="0">
              <a:solidFill>
                <a:schemeClr val="tx1"/>
              </a:solidFill>
            </a:rPr>
            <a:t>Programas de Ensino, Pesquisa e Extensão </a:t>
          </a:r>
          <a:r>
            <a:rPr lang="pt-BR" sz="2400" b="1" dirty="0" err="1" smtClean="0">
              <a:solidFill>
                <a:schemeClr val="tx1"/>
              </a:solidFill>
            </a:rPr>
            <a:t>intercampi</a:t>
          </a:r>
          <a:r>
            <a:rPr lang="pt-BR" sz="2400" b="1" dirty="0" smtClean="0">
              <a:solidFill>
                <a:schemeClr val="tx1"/>
              </a:solidFill>
            </a:rPr>
            <a:t> e interinstitucionais</a:t>
          </a:r>
          <a:endParaRPr lang="pt-BR" sz="2400" dirty="0">
            <a:solidFill>
              <a:schemeClr val="tx1"/>
            </a:solidFill>
          </a:endParaRPr>
        </a:p>
      </dgm:t>
    </dgm:pt>
    <dgm:pt modelId="{F7CC5FB3-84FF-4DCD-A12D-A0A69B41DC15}" type="parTrans" cxnId="{BEE93EA8-D9CF-4774-A51D-D548B04150DB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3E63B4BF-E955-408E-8948-4926FE288FD7}" type="sibTrans" cxnId="{BEE93EA8-D9CF-4774-A51D-D548B04150DB}">
      <dgm:prSet/>
      <dgm:spPr/>
      <dgm:t>
        <a:bodyPr/>
        <a:lstStyle/>
        <a:p>
          <a:pPr algn="ctr"/>
          <a:endParaRPr lang="pt-BR" sz="8000">
            <a:solidFill>
              <a:schemeClr val="tx1"/>
            </a:solidFill>
          </a:endParaRPr>
        </a:p>
      </dgm:t>
    </dgm:pt>
    <dgm:pt modelId="{D0D794A1-65EB-429B-A0CE-EADA473D0251}" type="pres">
      <dgm:prSet presAssocID="{8E6CA1D7-AB1F-4EBE-AEB4-77D30C1ACB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659606-B22B-4FB1-A1C2-92431203D8AA}" type="pres">
      <dgm:prSet presAssocID="{8E6CA1D7-AB1F-4EBE-AEB4-77D30C1ACBEC}" presName="dummyMaxCanvas" presStyleCnt="0">
        <dgm:presLayoutVars/>
      </dgm:prSet>
      <dgm:spPr/>
    </dgm:pt>
    <dgm:pt modelId="{BB95C603-700C-4F36-A22B-B49C28FDFEF3}" type="pres">
      <dgm:prSet presAssocID="{8E6CA1D7-AB1F-4EBE-AEB4-77D30C1ACBE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6ED00C-B70B-4A2E-BEE2-3B96E5FFCE0E}" type="pres">
      <dgm:prSet presAssocID="{8E6CA1D7-AB1F-4EBE-AEB4-77D30C1ACBE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FDE4CB-B74F-4A63-9976-D353299CDC19}" type="pres">
      <dgm:prSet presAssocID="{8E6CA1D7-AB1F-4EBE-AEB4-77D30C1ACBE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DB3273-16ED-48A2-B1BF-540F16D2841B}" type="pres">
      <dgm:prSet presAssocID="{8E6CA1D7-AB1F-4EBE-AEB4-77D30C1ACBE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B4F8B5-BF73-427F-B554-48DE31A5B8E8}" type="pres">
      <dgm:prSet presAssocID="{8E6CA1D7-AB1F-4EBE-AEB4-77D30C1ACBE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E5A734-DE4C-4AAD-B381-4E9AD2C36962}" type="pres">
      <dgm:prSet presAssocID="{8E6CA1D7-AB1F-4EBE-AEB4-77D30C1ACBE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755158-F72E-4E87-9A1A-EAE504F45763}" type="pres">
      <dgm:prSet presAssocID="{8E6CA1D7-AB1F-4EBE-AEB4-77D30C1ACBE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4C9D2F-FD58-4EFC-855C-5DCF52A5F842}" type="pres">
      <dgm:prSet presAssocID="{8E6CA1D7-AB1F-4EBE-AEB4-77D30C1ACBE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2A3E90-BB9B-4055-B826-026802F7F4A3}" type="pres">
      <dgm:prSet presAssocID="{8E6CA1D7-AB1F-4EBE-AEB4-77D30C1ACBE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F32798-96DA-449E-B21D-39C57923CD63}" type="pres">
      <dgm:prSet presAssocID="{8E6CA1D7-AB1F-4EBE-AEB4-77D30C1ACBE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E49A68-144C-4B83-9426-53E138C495F4}" type="pres">
      <dgm:prSet presAssocID="{8E6CA1D7-AB1F-4EBE-AEB4-77D30C1ACBE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85B720-688F-41C1-8726-24E56EEB36DE}" type="pres">
      <dgm:prSet presAssocID="{8E6CA1D7-AB1F-4EBE-AEB4-77D30C1ACBE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3C696C-0BFD-4F1B-9A55-B4BFF2931FD7}" type="pres">
      <dgm:prSet presAssocID="{8E6CA1D7-AB1F-4EBE-AEB4-77D30C1ACBE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59BAC0-59F2-43A9-9947-E933406C27AA}" type="pres">
      <dgm:prSet presAssocID="{8E6CA1D7-AB1F-4EBE-AEB4-77D30C1ACBE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4377F43-09EC-4749-B7AA-6AF2435A6D2D}" type="presOf" srcId="{C499061F-69D0-415C-81BF-F4AC1FA697B3}" destId="{CFE5A734-DE4C-4AAD-B381-4E9AD2C36962}" srcOrd="0" destOrd="0" presId="urn:microsoft.com/office/officeart/2005/8/layout/vProcess5"/>
    <dgm:cxn modelId="{AF5143F0-0226-4F5F-8A36-9B2CD6A2DA66}" type="presOf" srcId="{89B6B680-4DF5-4789-A337-E8CF3859C33F}" destId="{6185B720-688F-41C1-8726-24E56EEB36DE}" srcOrd="1" destOrd="0" presId="urn:microsoft.com/office/officeart/2005/8/layout/vProcess5"/>
    <dgm:cxn modelId="{DC021CBD-13A2-4EB3-8C5B-DEBC0A2FE2EC}" srcId="{8E6CA1D7-AB1F-4EBE-AEB4-77D30C1ACBEC}" destId="{1882C393-2201-4744-9690-8FB4FD4E9496}" srcOrd="3" destOrd="0" parTransId="{9B150940-6018-4E86-B650-3B5997618392}" sibTransId="{C9FB37D9-489B-403A-A537-3AC14C83BA67}"/>
    <dgm:cxn modelId="{D3BBDF61-C913-4B3D-A3A2-5F794A074D96}" type="presOf" srcId="{8E6CA1D7-AB1F-4EBE-AEB4-77D30C1ACBEC}" destId="{D0D794A1-65EB-429B-A0CE-EADA473D0251}" srcOrd="0" destOrd="0" presId="urn:microsoft.com/office/officeart/2005/8/layout/vProcess5"/>
    <dgm:cxn modelId="{15B82F9C-1822-41C4-893C-CE24D49D4AA9}" type="presOf" srcId="{D833699F-BEDA-4037-A263-858DF5D34AEC}" destId="{1E755158-F72E-4E87-9A1A-EAE504F45763}" srcOrd="0" destOrd="0" presId="urn:microsoft.com/office/officeart/2005/8/layout/vProcess5"/>
    <dgm:cxn modelId="{B09F221E-03BA-43F6-836E-014F327D46C2}" type="presOf" srcId="{2D12798C-FF67-44ED-8376-6E8944C20268}" destId="{2DE49A68-144C-4B83-9426-53E138C495F4}" srcOrd="1" destOrd="0" presId="urn:microsoft.com/office/officeart/2005/8/layout/vProcess5"/>
    <dgm:cxn modelId="{E4009B71-FA84-4C03-8E78-FCC0B21FA470}" srcId="{8E6CA1D7-AB1F-4EBE-AEB4-77D30C1ACBEC}" destId="{2D12798C-FF67-44ED-8376-6E8944C20268}" srcOrd="1" destOrd="0" parTransId="{819938D5-6307-4908-886F-4EDAC2BC20A7}" sibTransId="{D833699F-BEDA-4037-A263-858DF5D34AEC}"/>
    <dgm:cxn modelId="{47DCD6A9-E16D-4FA8-999D-3F30BDFF95DA}" type="presOf" srcId="{C9FB37D9-489B-403A-A537-3AC14C83BA67}" destId="{DF2A3E90-BB9B-4055-B826-026802F7F4A3}" srcOrd="0" destOrd="0" presId="urn:microsoft.com/office/officeart/2005/8/layout/vProcess5"/>
    <dgm:cxn modelId="{C87422DD-B45D-46B8-8CF4-F24B111A62D4}" type="presOf" srcId="{2D12798C-FF67-44ED-8376-6E8944C20268}" destId="{346ED00C-B70B-4A2E-BEE2-3B96E5FFCE0E}" srcOrd="0" destOrd="0" presId="urn:microsoft.com/office/officeart/2005/8/layout/vProcess5"/>
    <dgm:cxn modelId="{BEE93EA8-D9CF-4774-A51D-D548B04150DB}" srcId="{8E6CA1D7-AB1F-4EBE-AEB4-77D30C1ACBEC}" destId="{8DCA6F5B-63D9-4AC6-8F48-A20B20B59E35}" srcOrd="4" destOrd="0" parTransId="{F7CC5FB3-84FF-4DCD-A12D-A0A69B41DC15}" sibTransId="{3E63B4BF-E955-408E-8948-4926FE288FD7}"/>
    <dgm:cxn modelId="{5946A33F-C134-43B7-8315-A95D4A667C2B}" type="presOf" srcId="{05503440-DA57-45EB-B3BB-AE765E6CAF85}" destId="{BB95C603-700C-4F36-A22B-B49C28FDFEF3}" srcOrd="0" destOrd="0" presId="urn:microsoft.com/office/officeart/2005/8/layout/vProcess5"/>
    <dgm:cxn modelId="{F2F6AB6C-5434-4A72-803E-56F63A0A8977}" type="presOf" srcId="{8DCA6F5B-63D9-4AC6-8F48-A20B20B59E35}" destId="{7EB4F8B5-BF73-427F-B554-48DE31A5B8E8}" srcOrd="0" destOrd="0" presId="urn:microsoft.com/office/officeart/2005/8/layout/vProcess5"/>
    <dgm:cxn modelId="{C264D8E2-28AB-48E6-A3C6-6BAB81BC7469}" srcId="{8E6CA1D7-AB1F-4EBE-AEB4-77D30C1ACBEC}" destId="{05503440-DA57-45EB-B3BB-AE765E6CAF85}" srcOrd="0" destOrd="0" parTransId="{353BB4B0-D436-41E6-866D-40FCFEF2E32C}" sibTransId="{C499061F-69D0-415C-81BF-F4AC1FA697B3}"/>
    <dgm:cxn modelId="{D2AB06DB-185F-4923-8285-DEAFA62AE63C}" type="presOf" srcId="{8DCA6F5B-63D9-4AC6-8F48-A20B20B59E35}" destId="{4459BAC0-59F2-43A9-9947-E933406C27AA}" srcOrd="1" destOrd="0" presId="urn:microsoft.com/office/officeart/2005/8/layout/vProcess5"/>
    <dgm:cxn modelId="{C5583A5A-A400-45E1-874E-264831C4ED58}" type="presOf" srcId="{2826E859-1404-4198-A145-D5D652283890}" destId="{684C9D2F-FD58-4EFC-855C-5DCF52A5F842}" srcOrd="0" destOrd="0" presId="urn:microsoft.com/office/officeart/2005/8/layout/vProcess5"/>
    <dgm:cxn modelId="{FD8EEDCD-ED38-4D01-A7C7-1C2E0ADA718E}" type="presOf" srcId="{1882C393-2201-4744-9690-8FB4FD4E9496}" destId="{F3DB3273-16ED-48A2-B1BF-540F16D2841B}" srcOrd="0" destOrd="0" presId="urn:microsoft.com/office/officeart/2005/8/layout/vProcess5"/>
    <dgm:cxn modelId="{281E3D32-3811-46AB-89EC-9E6760DDA7EC}" type="presOf" srcId="{89B6B680-4DF5-4789-A337-E8CF3859C33F}" destId="{3AFDE4CB-B74F-4A63-9976-D353299CDC19}" srcOrd="0" destOrd="0" presId="urn:microsoft.com/office/officeart/2005/8/layout/vProcess5"/>
    <dgm:cxn modelId="{69A5DA0C-1017-4523-A2E5-90AC41F4F517}" type="presOf" srcId="{1882C393-2201-4744-9690-8FB4FD4E9496}" destId="{C13C696C-0BFD-4F1B-9A55-B4BFF2931FD7}" srcOrd="1" destOrd="0" presId="urn:microsoft.com/office/officeart/2005/8/layout/vProcess5"/>
    <dgm:cxn modelId="{CD8294C3-B17F-40BF-8B45-05B83B606A70}" type="presOf" srcId="{05503440-DA57-45EB-B3BB-AE765E6CAF85}" destId="{E4F32798-96DA-449E-B21D-39C57923CD63}" srcOrd="1" destOrd="0" presId="urn:microsoft.com/office/officeart/2005/8/layout/vProcess5"/>
    <dgm:cxn modelId="{B00E50E6-18C2-4412-9446-C8C46F03E451}" srcId="{8E6CA1D7-AB1F-4EBE-AEB4-77D30C1ACBEC}" destId="{89B6B680-4DF5-4789-A337-E8CF3859C33F}" srcOrd="2" destOrd="0" parTransId="{4164667D-031C-42A0-8972-886CABC1E0B8}" sibTransId="{2826E859-1404-4198-A145-D5D652283890}"/>
    <dgm:cxn modelId="{39668E1F-75F3-4B32-BBF3-B02B76D29DAB}" type="presParOf" srcId="{D0D794A1-65EB-429B-A0CE-EADA473D0251}" destId="{2E659606-B22B-4FB1-A1C2-92431203D8AA}" srcOrd="0" destOrd="0" presId="urn:microsoft.com/office/officeart/2005/8/layout/vProcess5"/>
    <dgm:cxn modelId="{56080F14-594B-4B14-B85E-91A4CDCEB1EC}" type="presParOf" srcId="{D0D794A1-65EB-429B-A0CE-EADA473D0251}" destId="{BB95C603-700C-4F36-A22B-B49C28FDFEF3}" srcOrd="1" destOrd="0" presId="urn:microsoft.com/office/officeart/2005/8/layout/vProcess5"/>
    <dgm:cxn modelId="{C432785A-4A11-4E2D-8B06-C188FBA377A2}" type="presParOf" srcId="{D0D794A1-65EB-429B-A0CE-EADA473D0251}" destId="{346ED00C-B70B-4A2E-BEE2-3B96E5FFCE0E}" srcOrd="2" destOrd="0" presId="urn:microsoft.com/office/officeart/2005/8/layout/vProcess5"/>
    <dgm:cxn modelId="{CE69B23F-3B52-4A72-9F29-78B32E6C38E2}" type="presParOf" srcId="{D0D794A1-65EB-429B-A0CE-EADA473D0251}" destId="{3AFDE4CB-B74F-4A63-9976-D353299CDC19}" srcOrd="3" destOrd="0" presId="urn:microsoft.com/office/officeart/2005/8/layout/vProcess5"/>
    <dgm:cxn modelId="{63399350-C7E0-4EE2-B839-5759A8A04414}" type="presParOf" srcId="{D0D794A1-65EB-429B-A0CE-EADA473D0251}" destId="{F3DB3273-16ED-48A2-B1BF-540F16D2841B}" srcOrd="4" destOrd="0" presId="urn:microsoft.com/office/officeart/2005/8/layout/vProcess5"/>
    <dgm:cxn modelId="{B09FD8B9-6BB3-4DDE-ADD5-F2C18EC0E8B3}" type="presParOf" srcId="{D0D794A1-65EB-429B-A0CE-EADA473D0251}" destId="{7EB4F8B5-BF73-427F-B554-48DE31A5B8E8}" srcOrd="5" destOrd="0" presId="urn:microsoft.com/office/officeart/2005/8/layout/vProcess5"/>
    <dgm:cxn modelId="{B04010CF-576C-4213-A973-4E692CD72526}" type="presParOf" srcId="{D0D794A1-65EB-429B-A0CE-EADA473D0251}" destId="{CFE5A734-DE4C-4AAD-B381-4E9AD2C36962}" srcOrd="6" destOrd="0" presId="urn:microsoft.com/office/officeart/2005/8/layout/vProcess5"/>
    <dgm:cxn modelId="{4C5412E2-2D9E-4B50-9F81-4CD6D205D9F5}" type="presParOf" srcId="{D0D794A1-65EB-429B-A0CE-EADA473D0251}" destId="{1E755158-F72E-4E87-9A1A-EAE504F45763}" srcOrd="7" destOrd="0" presId="urn:microsoft.com/office/officeart/2005/8/layout/vProcess5"/>
    <dgm:cxn modelId="{7BE9E146-B0DE-45F0-93A4-CAD49047E758}" type="presParOf" srcId="{D0D794A1-65EB-429B-A0CE-EADA473D0251}" destId="{684C9D2F-FD58-4EFC-855C-5DCF52A5F842}" srcOrd="8" destOrd="0" presId="urn:microsoft.com/office/officeart/2005/8/layout/vProcess5"/>
    <dgm:cxn modelId="{870A39EF-A2C5-476A-BFB0-F4A6ECE10095}" type="presParOf" srcId="{D0D794A1-65EB-429B-A0CE-EADA473D0251}" destId="{DF2A3E90-BB9B-4055-B826-026802F7F4A3}" srcOrd="9" destOrd="0" presId="urn:microsoft.com/office/officeart/2005/8/layout/vProcess5"/>
    <dgm:cxn modelId="{0CF7FD11-3616-4FE2-A608-D067BAF7BAC0}" type="presParOf" srcId="{D0D794A1-65EB-429B-A0CE-EADA473D0251}" destId="{E4F32798-96DA-449E-B21D-39C57923CD63}" srcOrd="10" destOrd="0" presId="urn:microsoft.com/office/officeart/2005/8/layout/vProcess5"/>
    <dgm:cxn modelId="{5CD744BA-DB21-47CB-B0D4-6F687C00E4C4}" type="presParOf" srcId="{D0D794A1-65EB-429B-A0CE-EADA473D0251}" destId="{2DE49A68-144C-4B83-9426-53E138C495F4}" srcOrd="11" destOrd="0" presId="urn:microsoft.com/office/officeart/2005/8/layout/vProcess5"/>
    <dgm:cxn modelId="{F41F05E8-89EC-40BB-AC24-7BE55B34570B}" type="presParOf" srcId="{D0D794A1-65EB-429B-A0CE-EADA473D0251}" destId="{6185B720-688F-41C1-8726-24E56EEB36DE}" srcOrd="12" destOrd="0" presId="urn:microsoft.com/office/officeart/2005/8/layout/vProcess5"/>
    <dgm:cxn modelId="{FD9076E5-0D2B-4CE9-82C8-FF2F23226722}" type="presParOf" srcId="{D0D794A1-65EB-429B-A0CE-EADA473D0251}" destId="{C13C696C-0BFD-4F1B-9A55-B4BFF2931FD7}" srcOrd="13" destOrd="0" presId="urn:microsoft.com/office/officeart/2005/8/layout/vProcess5"/>
    <dgm:cxn modelId="{7D68C8BE-AFC4-4FD7-B655-A9A05D21378C}" type="presParOf" srcId="{D0D794A1-65EB-429B-A0CE-EADA473D0251}" destId="{4459BAC0-59F2-43A9-9947-E933406C27A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E6CA1D7-AB1F-4EBE-AEB4-77D30C1ACBEC}" type="doc">
      <dgm:prSet loTypeId="urn:microsoft.com/office/officeart/2005/8/layout/arrow5" loCatId="process" qsTypeId="urn:microsoft.com/office/officeart/2005/8/quickstyle/3d9" qsCatId="3D" csTypeId="urn:microsoft.com/office/officeart/2005/8/colors/colorful2" csCatId="colorful"/>
      <dgm:spPr/>
      <dgm:t>
        <a:bodyPr/>
        <a:lstStyle/>
        <a:p>
          <a:endParaRPr lang="pt-BR"/>
        </a:p>
      </dgm:t>
    </dgm:pt>
    <dgm:pt modelId="{D6099740-A96F-463C-9DC4-EDD0F6013979}">
      <dgm:prSet custT="1"/>
      <dgm:spPr/>
      <dgm:t>
        <a:bodyPr/>
        <a:lstStyle/>
        <a:p>
          <a:pPr rtl="0"/>
          <a:r>
            <a:rPr lang="pt-BR" sz="3200" b="1" smtClean="0"/>
            <a:t>SIMEC, SISTec e Sistema de Registro de Preços do MEC</a:t>
          </a:r>
          <a:endParaRPr lang="pt-BR" sz="3200" dirty="0"/>
        </a:p>
      </dgm:t>
    </dgm:pt>
    <dgm:pt modelId="{9CD3E0B2-B906-44AC-9E64-3BDE3B96A6A3}" type="parTrans" cxnId="{2BFA22B3-D8A8-4ECD-A468-035F0D63CCB4}">
      <dgm:prSet/>
      <dgm:spPr/>
      <dgm:t>
        <a:bodyPr/>
        <a:lstStyle/>
        <a:p>
          <a:endParaRPr lang="pt-BR" sz="9600">
            <a:solidFill>
              <a:schemeClr val="tx1"/>
            </a:solidFill>
          </a:endParaRPr>
        </a:p>
      </dgm:t>
    </dgm:pt>
    <dgm:pt modelId="{824A551B-EEDF-42CC-944A-C696B43D886F}" type="sibTrans" cxnId="{2BFA22B3-D8A8-4ECD-A468-035F0D63CCB4}">
      <dgm:prSet/>
      <dgm:spPr/>
      <dgm:t>
        <a:bodyPr/>
        <a:lstStyle/>
        <a:p>
          <a:endParaRPr lang="pt-BR" sz="9600">
            <a:solidFill>
              <a:schemeClr val="tx1"/>
            </a:solidFill>
          </a:endParaRPr>
        </a:p>
      </dgm:t>
    </dgm:pt>
    <dgm:pt modelId="{3C1C4DFF-5ABB-4124-BDD5-C2894C671D09}">
      <dgm:prSet custT="1"/>
      <dgm:spPr/>
      <dgm:t>
        <a:bodyPr/>
        <a:lstStyle/>
        <a:p>
          <a:pPr rtl="0"/>
          <a:r>
            <a:rPr lang="pt-BR" sz="3200" b="1" smtClean="0"/>
            <a:t>Adesão ao SIGA-EPT</a:t>
          </a:r>
          <a:endParaRPr lang="pt-BR" sz="3200" dirty="0"/>
        </a:p>
      </dgm:t>
    </dgm:pt>
    <dgm:pt modelId="{F1A48862-9748-46F0-9541-9D20C13B1DC0}" type="parTrans" cxnId="{07187E88-CB95-4AFB-90FF-0F26D2B21104}">
      <dgm:prSet/>
      <dgm:spPr/>
      <dgm:t>
        <a:bodyPr/>
        <a:lstStyle/>
        <a:p>
          <a:endParaRPr lang="pt-BR" sz="9600">
            <a:solidFill>
              <a:schemeClr val="tx1"/>
            </a:solidFill>
          </a:endParaRPr>
        </a:p>
      </dgm:t>
    </dgm:pt>
    <dgm:pt modelId="{6B617C73-DA59-44CF-A726-891DD53FC560}" type="sibTrans" cxnId="{07187E88-CB95-4AFB-90FF-0F26D2B21104}">
      <dgm:prSet/>
      <dgm:spPr/>
      <dgm:t>
        <a:bodyPr/>
        <a:lstStyle/>
        <a:p>
          <a:endParaRPr lang="pt-BR" sz="9600">
            <a:solidFill>
              <a:schemeClr val="tx1"/>
            </a:solidFill>
          </a:endParaRPr>
        </a:p>
      </dgm:t>
    </dgm:pt>
    <dgm:pt modelId="{9BD8ED66-2446-4CB4-827E-CE5E0184A6A7}" type="pres">
      <dgm:prSet presAssocID="{8E6CA1D7-AB1F-4EBE-AEB4-77D30C1ACB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51D852B-73ED-4326-8F82-2B86C1D4ABB9}" type="pres">
      <dgm:prSet presAssocID="{D6099740-A96F-463C-9DC4-EDD0F601397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2FEBF6-D5E1-4E90-B52B-26E742FCEF91}" type="pres">
      <dgm:prSet presAssocID="{3C1C4DFF-5ABB-4124-BDD5-C2894C671D0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935C1C-2D20-4EF8-B6BC-10F15188724E}" type="presOf" srcId="{3C1C4DFF-5ABB-4124-BDD5-C2894C671D09}" destId="{1C2FEBF6-D5E1-4E90-B52B-26E742FCEF91}" srcOrd="0" destOrd="0" presId="urn:microsoft.com/office/officeart/2005/8/layout/arrow5"/>
    <dgm:cxn modelId="{72307B56-E3E0-46D2-8B33-3273F088AF06}" type="presOf" srcId="{D6099740-A96F-463C-9DC4-EDD0F6013979}" destId="{551D852B-73ED-4326-8F82-2B86C1D4ABB9}" srcOrd="0" destOrd="0" presId="urn:microsoft.com/office/officeart/2005/8/layout/arrow5"/>
    <dgm:cxn modelId="{2BFA22B3-D8A8-4ECD-A468-035F0D63CCB4}" srcId="{8E6CA1D7-AB1F-4EBE-AEB4-77D30C1ACBEC}" destId="{D6099740-A96F-463C-9DC4-EDD0F6013979}" srcOrd="0" destOrd="0" parTransId="{9CD3E0B2-B906-44AC-9E64-3BDE3B96A6A3}" sibTransId="{824A551B-EEDF-42CC-944A-C696B43D886F}"/>
    <dgm:cxn modelId="{76CE6734-F0DE-4DBD-8167-0AA539375D4E}" type="presOf" srcId="{8E6CA1D7-AB1F-4EBE-AEB4-77D30C1ACBEC}" destId="{9BD8ED66-2446-4CB4-827E-CE5E0184A6A7}" srcOrd="0" destOrd="0" presId="urn:microsoft.com/office/officeart/2005/8/layout/arrow5"/>
    <dgm:cxn modelId="{07187E88-CB95-4AFB-90FF-0F26D2B21104}" srcId="{8E6CA1D7-AB1F-4EBE-AEB4-77D30C1ACBEC}" destId="{3C1C4DFF-5ABB-4124-BDD5-C2894C671D09}" srcOrd="1" destOrd="0" parTransId="{F1A48862-9748-46F0-9541-9D20C13B1DC0}" sibTransId="{6B617C73-DA59-44CF-A726-891DD53FC560}"/>
    <dgm:cxn modelId="{B497C8D3-01FE-46BA-B33A-E3FC33E1FA9F}" type="presParOf" srcId="{9BD8ED66-2446-4CB4-827E-CE5E0184A6A7}" destId="{551D852B-73ED-4326-8F82-2B86C1D4ABB9}" srcOrd="0" destOrd="0" presId="urn:microsoft.com/office/officeart/2005/8/layout/arrow5"/>
    <dgm:cxn modelId="{D0A9A062-EB07-423B-A595-E13E022DD484}" type="presParOf" srcId="{9BD8ED66-2446-4CB4-827E-CE5E0184A6A7}" destId="{1C2FEBF6-D5E1-4E90-B52B-26E742FCEF9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88241A-9321-45F2-BA5D-3B3F207EAEDE}" type="doc">
      <dgm:prSet loTypeId="urn:microsoft.com/office/officeart/2005/8/layout/process4" loCatId="process" qsTypeId="urn:microsoft.com/office/officeart/2005/8/quickstyle/3d3" qsCatId="3D" csTypeId="urn:microsoft.com/office/officeart/2005/8/colors/accent3_2" csCatId="accent3"/>
      <dgm:spPr/>
      <dgm:t>
        <a:bodyPr/>
        <a:lstStyle/>
        <a:p>
          <a:endParaRPr lang="pt-BR"/>
        </a:p>
      </dgm:t>
    </dgm:pt>
    <dgm:pt modelId="{A14BE2E2-F30F-4511-828E-34EA5CE2DA1A}">
      <dgm:prSet custT="1"/>
      <dgm:spPr/>
      <dgm:t>
        <a:bodyPr/>
        <a:lstStyle/>
        <a:p>
          <a:pPr rtl="0"/>
          <a:r>
            <a:rPr lang="pt-BR" sz="1800" smtClean="0">
              <a:solidFill>
                <a:schemeClr val="tx1"/>
              </a:solidFill>
              <a:latin typeface="Bookman Old Style" pitchFamily="18" charset="0"/>
            </a:rPr>
            <a:t>Elaboração</a:t>
          </a:r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 dos Termos de Referência realizada pela Central de Compras;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3CE7C25B-70CB-481D-A0C4-0F1C89DE2EE8}" type="parTrans" cxnId="{4A23F426-317F-4364-BB2B-4B23447EE805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1179F82B-A7C2-472A-AADF-3799A92D9F2D}" type="sibTrans" cxnId="{4A23F426-317F-4364-BB2B-4B23447EE805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46C7C163-8045-4513-8C11-DFC929CC08EC}">
      <dgm:prSet custT="1"/>
      <dgm:spPr/>
      <dgm:t>
        <a:bodyPr/>
        <a:lstStyle/>
        <a:p>
          <a:pPr rtl="0"/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Utilização das IIP nos procedimentos burocráticos do IFPR;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CC34818-BC64-4A54-862E-87F7AAEE0A3D}" type="parTrans" cxnId="{24625E21-EAD6-449E-8478-1F48F9C766B9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2AA15ECE-614C-4F09-8DAD-7C5462D3C2BE}" type="sibTrans" cxnId="{24625E21-EAD6-449E-8478-1F48F9C766B9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FF348EC6-0803-44F3-9441-48172FF9B02D}">
      <dgm:prSet custT="1"/>
      <dgm:spPr/>
      <dgm:t>
        <a:bodyPr/>
        <a:lstStyle/>
        <a:p>
          <a:pPr rtl="0"/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Implantação de Cronograma de Licitações;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2AC1502-2C2E-4163-9E1B-AAC499D8DA8A}" type="parTrans" cxnId="{83977BAA-7D42-427F-BB54-E5A1D54E1E63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FCE745E6-1CBF-4FCE-93A0-9030059CF13B}" type="sibTrans" cxnId="{83977BAA-7D42-427F-BB54-E5A1D54E1E63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61E9000F-1E1F-4E0D-954E-9B55CF179685}">
      <dgm:prSet custT="1"/>
      <dgm:spPr/>
      <dgm:t>
        <a:bodyPr/>
        <a:lstStyle/>
        <a:p>
          <a:pPr rtl="0"/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Melhoria da comunicação do andamento dos procedimentos;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A5761F-9BAE-4D82-97EF-6D3568C63396}" type="parTrans" cxnId="{BBF7FC89-E9FA-4835-8B85-F873CDB8759A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9AC010BB-30EC-408F-8D17-7539A824CA7D}" type="sibTrans" cxnId="{BBF7FC89-E9FA-4835-8B85-F873CDB8759A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38240F0E-AAFC-48A8-B5F2-CA1624FA0222}">
      <dgm:prSet custT="1"/>
      <dgm:spPr/>
      <dgm:t>
        <a:bodyPr/>
        <a:lstStyle/>
        <a:p>
          <a:pPr rtl="0"/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Definição da modalidade de licitação na Diretoria de Administração da PROAD;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FA944C7-E749-49B0-B13C-B7F1C7C149F3}" type="parTrans" cxnId="{B22664D4-F817-4F6B-B33E-FB415FD7A598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B6245C42-3F58-4D16-B4B9-0B0DC3268DE0}" type="sibTrans" cxnId="{B22664D4-F817-4F6B-B33E-FB415FD7A598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B37AAB53-F647-4834-9AEE-6F152354060B}">
      <dgm:prSet custT="1"/>
      <dgm:spPr/>
      <dgm:t>
        <a:bodyPr/>
        <a:lstStyle/>
        <a:p>
          <a:pPr rtl="0"/>
          <a:r>
            <a:rPr lang="pt-BR" sz="2000" smtClean="0">
              <a:solidFill>
                <a:schemeClr val="tx1"/>
              </a:solidFill>
              <a:latin typeface="Bookman Old Style" pitchFamily="18" charset="0"/>
            </a:rPr>
            <a:t>Controle centralizado dos saldos de dispensas de licitações.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C912440-3557-4E7D-ABA1-8CA4A14F438F}" type="parTrans" cxnId="{27DBDFDF-9E2A-41E1-A78B-B5A0E1C0B4A1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558412DE-9D0F-4094-817C-3FA75BB9A5FD}" type="sibTrans" cxnId="{27DBDFDF-9E2A-41E1-A78B-B5A0E1C0B4A1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Bookman Old Style" pitchFamily="18" charset="0"/>
          </a:endParaRPr>
        </a:p>
      </dgm:t>
    </dgm:pt>
    <dgm:pt modelId="{0DAEAA58-F97C-48B8-84AA-C08CB457EB6B}" type="pres">
      <dgm:prSet presAssocID="{CD88241A-9321-45F2-BA5D-3B3F207EAE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D1BD8BE-A80B-4C0F-8640-6375F7AC19B6}" type="pres">
      <dgm:prSet presAssocID="{B37AAB53-F647-4834-9AEE-6F152354060B}" presName="boxAndChildren" presStyleCnt="0"/>
      <dgm:spPr/>
    </dgm:pt>
    <dgm:pt modelId="{33F2E8C2-6165-40B5-9D98-8E95D1396A11}" type="pres">
      <dgm:prSet presAssocID="{B37AAB53-F647-4834-9AEE-6F152354060B}" presName="parentTextBox" presStyleLbl="node1" presStyleIdx="0" presStyleCnt="6"/>
      <dgm:spPr/>
      <dgm:t>
        <a:bodyPr/>
        <a:lstStyle/>
        <a:p>
          <a:endParaRPr lang="pt-BR"/>
        </a:p>
      </dgm:t>
    </dgm:pt>
    <dgm:pt modelId="{2D794ED1-B4AD-438C-9239-CF966D589313}" type="pres">
      <dgm:prSet presAssocID="{B6245C42-3F58-4D16-B4B9-0B0DC3268DE0}" presName="sp" presStyleCnt="0"/>
      <dgm:spPr/>
    </dgm:pt>
    <dgm:pt modelId="{80941E0C-6E4F-4553-BE54-7FB06932302B}" type="pres">
      <dgm:prSet presAssocID="{38240F0E-AAFC-48A8-B5F2-CA1624FA0222}" presName="arrowAndChildren" presStyleCnt="0"/>
      <dgm:spPr/>
    </dgm:pt>
    <dgm:pt modelId="{D33F2FDD-C65C-4C97-8E1B-70683FEE219B}" type="pres">
      <dgm:prSet presAssocID="{38240F0E-AAFC-48A8-B5F2-CA1624FA0222}" presName="parentTextArrow" presStyleLbl="node1" presStyleIdx="1" presStyleCnt="6"/>
      <dgm:spPr/>
      <dgm:t>
        <a:bodyPr/>
        <a:lstStyle/>
        <a:p>
          <a:endParaRPr lang="pt-BR"/>
        </a:p>
      </dgm:t>
    </dgm:pt>
    <dgm:pt modelId="{1354EB36-98F4-49CA-B0D4-C060C6D9D01D}" type="pres">
      <dgm:prSet presAssocID="{9AC010BB-30EC-408F-8D17-7539A824CA7D}" presName="sp" presStyleCnt="0"/>
      <dgm:spPr/>
    </dgm:pt>
    <dgm:pt modelId="{8CB2C715-50B6-4643-A28F-F6289FD7DEF5}" type="pres">
      <dgm:prSet presAssocID="{61E9000F-1E1F-4E0D-954E-9B55CF179685}" presName="arrowAndChildren" presStyleCnt="0"/>
      <dgm:spPr/>
    </dgm:pt>
    <dgm:pt modelId="{6AACDB3B-A3F5-4478-886A-887B8E840F57}" type="pres">
      <dgm:prSet presAssocID="{61E9000F-1E1F-4E0D-954E-9B55CF179685}" presName="parentTextArrow" presStyleLbl="node1" presStyleIdx="2" presStyleCnt="6"/>
      <dgm:spPr/>
      <dgm:t>
        <a:bodyPr/>
        <a:lstStyle/>
        <a:p>
          <a:endParaRPr lang="pt-BR"/>
        </a:p>
      </dgm:t>
    </dgm:pt>
    <dgm:pt modelId="{D8165DAA-B4CD-48BE-BA04-00FCAD25F45D}" type="pres">
      <dgm:prSet presAssocID="{FCE745E6-1CBF-4FCE-93A0-9030059CF13B}" presName="sp" presStyleCnt="0"/>
      <dgm:spPr/>
    </dgm:pt>
    <dgm:pt modelId="{F0F9D9E9-7EF8-4FA4-880C-1F2AD55EA7B4}" type="pres">
      <dgm:prSet presAssocID="{FF348EC6-0803-44F3-9441-48172FF9B02D}" presName="arrowAndChildren" presStyleCnt="0"/>
      <dgm:spPr/>
    </dgm:pt>
    <dgm:pt modelId="{9B0129FB-EDFB-4EAD-9F70-ACD17EB555CE}" type="pres">
      <dgm:prSet presAssocID="{FF348EC6-0803-44F3-9441-48172FF9B02D}" presName="parentTextArrow" presStyleLbl="node1" presStyleIdx="3" presStyleCnt="6"/>
      <dgm:spPr/>
      <dgm:t>
        <a:bodyPr/>
        <a:lstStyle/>
        <a:p>
          <a:endParaRPr lang="pt-BR"/>
        </a:p>
      </dgm:t>
    </dgm:pt>
    <dgm:pt modelId="{C113D421-E520-4405-952E-0CDE929913DF}" type="pres">
      <dgm:prSet presAssocID="{2AA15ECE-614C-4F09-8DAD-7C5462D3C2BE}" presName="sp" presStyleCnt="0"/>
      <dgm:spPr/>
    </dgm:pt>
    <dgm:pt modelId="{B4FAA355-4E91-484D-9F74-D0B23B3D292E}" type="pres">
      <dgm:prSet presAssocID="{46C7C163-8045-4513-8C11-DFC929CC08EC}" presName="arrowAndChildren" presStyleCnt="0"/>
      <dgm:spPr/>
    </dgm:pt>
    <dgm:pt modelId="{934BB2C3-6ADF-4B3F-938C-DA4337811A3D}" type="pres">
      <dgm:prSet presAssocID="{46C7C163-8045-4513-8C11-DFC929CC08EC}" presName="parentTextArrow" presStyleLbl="node1" presStyleIdx="4" presStyleCnt="6"/>
      <dgm:spPr/>
      <dgm:t>
        <a:bodyPr/>
        <a:lstStyle/>
        <a:p>
          <a:endParaRPr lang="pt-BR"/>
        </a:p>
      </dgm:t>
    </dgm:pt>
    <dgm:pt modelId="{056BA82B-7979-4EAA-BC8B-157664DA8B66}" type="pres">
      <dgm:prSet presAssocID="{1179F82B-A7C2-472A-AADF-3799A92D9F2D}" presName="sp" presStyleCnt="0"/>
      <dgm:spPr/>
    </dgm:pt>
    <dgm:pt modelId="{5880CB40-8BC1-4D5F-8767-AE89C0F846E3}" type="pres">
      <dgm:prSet presAssocID="{A14BE2E2-F30F-4511-828E-34EA5CE2DA1A}" presName="arrowAndChildren" presStyleCnt="0"/>
      <dgm:spPr/>
    </dgm:pt>
    <dgm:pt modelId="{90FE974A-E473-44B4-BEA8-E5C71076AD65}" type="pres">
      <dgm:prSet presAssocID="{A14BE2E2-F30F-4511-828E-34EA5CE2DA1A}" presName="parentTextArrow" presStyleLbl="node1" presStyleIdx="5" presStyleCnt="6"/>
      <dgm:spPr/>
      <dgm:t>
        <a:bodyPr/>
        <a:lstStyle/>
        <a:p>
          <a:endParaRPr lang="pt-BR"/>
        </a:p>
      </dgm:t>
    </dgm:pt>
  </dgm:ptLst>
  <dgm:cxnLst>
    <dgm:cxn modelId="{2118C6DF-B251-4DA5-AB17-F1D27D23F7B6}" type="presOf" srcId="{B37AAB53-F647-4834-9AEE-6F152354060B}" destId="{33F2E8C2-6165-40B5-9D98-8E95D1396A11}" srcOrd="0" destOrd="0" presId="urn:microsoft.com/office/officeart/2005/8/layout/process4"/>
    <dgm:cxn modelId="{30D942A8-96FC-4D5F-8451-2C1C2E214D0A}" type="presOf" srcId="{61E9000F-1E1F-4E0D-954E-9B55CF179685}" destId="{6AACDB3B-A3F5-4478-886A-887B8E840F57}" srcOrd="0" destOrd="0" presId="urn:microsoft.com/office/officeart/2005/8/layout/process4"/>
    <dgm:cxn modelId="{27DBDFDF-9E2A-41E1-A78B-B5A0E1C0B4A1}" srcId="{CD88241A-9321-45F2-BA5D-3B3F207EAEDE}" destId="{B37AAB53-F647-4834-9AEE-6F152354060B}" srcOrd="5" destOrd="0" parTransId="{5C912440-3557-4E7D-ABA1-8CA4A14F438F}" sibTransId="{558412DE-9D0F-4094-817C-3FA75BB9A5FD}"/>
    <dgm:cxn modelId="{BBF7FC89-E9FA-4835-8B85-F873CDB8759A}" srcId="{CD88241A-9321-45F2-BA5D-3B3F207EAEDE}" destId="{61E9000F-1E1F-4E0D-954E-9B55CF179685}" srcOrd="3" destOrd="0" parTransId="{0EA5761F-9BAE-4D82-97EF-6D3568C63396}" sibTransId="{9AC010BB-30EC-408F-8D17-7539A824CA7D}"/>
    <dgm:cxn modelId="{7DEA35C7-8656-4C23-9573-93CC7860D1C6}" type="presOf" srcId="{CD88241A-9321-45F2-BA5D-3B3F207EAEDE}" destId="{0DAEAA58-F97C-48B8-84AA-C08CB457EB6B}" srcOrd="0" destOrd="0" presId="urn:microsoft.com/office/officeart/2005/8/layout/process4"/>
    <dgm:cxn modelId="{BE547385-3799-4474-A7B4-2444FA853013}" type="presOf" srcId="{FF348EC6-0803-44F3-9441-48172FF9B02D}" destId="{9B0129FB-EDFB-4EAD-9F70-ACD17EB555CE}" srcOrd="0" destOrd="0" presId="urn:microsoft.com/office/officeart/2005/8/layout/process4"/>
    <dgm:cxn modelId="{B0A2ADB7-AAB9-49FD-90A4-3A53B687B047}" type="presOf" srcId="{38240F0E-AAFC-48A8-B5F2-CA1624FA0222}" destId="{D33F2FDD-C65C-4C97-8E1B-70683FEE219B}" srcOrd="0" destOrd="0" presId="urn:microsoft.com/office/officeart/2005/8/layout/process4"/>
    <dgm:cxn modelId="{83977BAA-7D42-427F-BB54-E5A1D54E1E63}" srcId="{CD88241A-9321-45F2-BA5D-3B3F207EAEDE}" destId="{FF348EC6-0803-44F3-9441-48172FF9B02D}" srcOrd="2" destOrd="0" parTransId="{52AC1502-2C2E-4163-9E1B-AAC499D8DA8A}" sibTransId="{FCE745E6-1CBF-4FCE-93A0-9030059CF13B}"/>
    <dgm:cxn modelId="{D1811013-C54C-49B0-A8BB-827661AE5F23}" type="presOf" srcId="{46C7C163-8045-4513-8C11-DFC929CC08EC}" destId="{934BB2C3-6ADF-4B3F-938C-DA4337811A3D}" srcOrd="0" destOrd="0" presId="urn:microsoft.com/office/officeart/2005/8/layout/process4"/>
    <dgm:cxn modelId="{ADD90CF4-FA0A-4C63-8EB8-78E866C844C9}" type="presOf" srcId="{A14BE2E2-F30F-4511-828E-34EA5CE2DA1A}" destId="{90FE974A-E473-44B4-BEA8-E5C71076AD65}" srcOrd="0" destOrd="0" presId="urn:microsoft.com/office/officeart/2005/8/layout/process4"/>
    <dgm:cxn modelId="{4A23F426-317F-4364-BB2B-4B23447EE805}" srcId="{CD88241A-9321-45F2-BA5D-3B3F207EAEDE}" destId="{A14BE2E2-F30F-4511-828E-34EA5CE2DA1A}" srcOrd="0" destOrd="0" parTransId="{3CE7C25B-70CB-481D-A0C4-0F1C89DE2EE8}" sibTransId="{1179F82B-A7C2-472A-AADF-3799A92D9F2D}"/>
    <dgm:cxn modelId="{B22664D4-F817-4F6B-B33E-FB415FD7A598}" srcId="{CD88241A-9321-45F2-BA5D-3B3F207EAEDE}" destId="{38240F0E-AAFC-48A8-B5F2-CA1624FA0222}" srcOrd="4" destOrd="0" parTransId="{DFA944C7-E749-49B0-B13C-B7F1C7C149F3}" sibTransId="{B6245C42-3F58-4D16-B4B9-0B0DC3268DE0}"/>
    <dgm:cxn modelId="{24625E21-EAD6-449E-8478-1F48F9C766B9}" srcId="{CD88241A-9321-45F2-BA5D-3B3F207EAEDE}" destId="{46C7C163-8045-4513-8C11-DFC929CC08EC}" srcOrd="1" destOrd="0" parTransId="{4CC34818-BC64-4A54-862E-87F7AAEE0A3D}" sibTransId="{2AA15ECE-614C-4F09-8DAD-7C5462D3C2BE}"/>
    <dgm:cxn modelId="{08EADCDF-E43F-48C9-8496-2418DCEBF6CF}" type="presParOf" srcId="{0DAEAA58-F97C-48B8-84AA-C08CB457EB6B}" destId="{CD1BD8BE-A80B-4C0F-8640-6375F7AC19B6}" srcOrd="0" destOrd="0" presId="urn:microsoft.com/office/officeart/2005/8/layout/process4"/>
    <dgm:cxn modelId="{06C13BC1-E935-4ADF-B0DC-21D1DF956019}" type="presParOf" srcId="{CD1BD8BE-A80B-4C0F-8640-6375F7AC19B6}" destId="{33F2E8C2-6165-40B5-9D98-8E95D1396A11}" srcOrd="0" destOrd="0" presId="urn:microsoft.com/office/officeart/2005/8/layout/process4"/>
    <dgm:cxn modelId="{7822EB86-8B06-4314-B33C-254530B5EEF4}" type="presParOf" srcId="{0DAEAA58-F97C-48B8-84AA-C08CB457EB6B}" destId="{2D794ED1-B4AD-438C-9239-CF966D589313}" srcOrd="1" destOrd="0" presId="urn:microsoft.com/office/officeart/2005/8/layout/process4"/>
    <dgm:cxn modelId="{324F81FE-481E-4FF1-B3E2-3E2D8238A8FA}" type="presParOf" srcId="{0DAEAA58-F97C-48B8-84AA-C08CB457EB6B}" destId="{80941E0C-6E4F-4553-BE54-7FB06932302B}" srcOrd="2" destOrd="0" presId="urn:microsoft.com/office/officeart/2005/8/layout/process4"/>
    <dgm:cxn modelId="{B32F3359-3C99-43A9-8DA3-6272BACE499C}" type="presParOf" srcId="{80941E0C-6E4F-4553-BE54-7FB06932302B}" destId="{D33F2FDD-C65C-4C97-8E1B-70683FEE219B}" srcOrd="0" destOrd="0" presId="urn:microsoft.com/office/officeart/2005/8/layout/process4"/>
    <dgm:cxn modelId="{BDBB6774-DC2C-4640-A75B-FF45B0A2AE9B}" type="presParOf" srcId="{0DAEAA58-F97C-48B8-84AA-C08CB457EB6B}" destId="{1354EB36-98F4-49CA-B0D4-C060C6D9D01D}" srcOrd="3" destOrd="0" presId="urn:microsoft.com/office/officeart/2005/8/layout/process4"/>
    <dgm:cxn modelId="{9772BA31-4F68-4DED-888E-C2F8BD18101B}" type="presParOf" srcId="{0DAEAA58-F97C-48B8-84AA-C08CB457EB6B}" destId="{8CB2C715-50B6-4643-A28F-F6289FD7DEF5}" srcOrd="4" destOrd="0" presId="urn:microsoft.com/office/officeart/2005/8/layout/process4"/>
    <dgm:cxn modelId="{9D5B8A50-EE06-4DBB-9C65-AAD0D153EF9C}" type="presParOf" srcId="{8CB2C715-50B6-4643-A28F-F6289FD7DEF5}" destId="{6AACDB3B-A3F5-4478-886A-887B8E840F57}" srcOrd="0" destOrd="0" presId="urn:microsoft.com/office/officeart/2005/8/layout/process4"/>
    <dgm:cxn modelId="{A2B43594-3A67-4F34-9040-7503E64E7959}" type="presParOf" srcId="{0DAEAA58-F97C-48B8-84AA-C08CB457EB6B}" destId="{D8165DAA-B4CD-48BE-BA04-00FCAD25F45D}" srcOrd="5" destOrd="0" presId="urn:microsoft.com/office/officeart/2005/8/layout/process4"/>
    <dgm:cxn modelId="{F9D95049-CA8A-4379-B2AE-DD612824019B}" type="presParOf" srcId="{0DAEAA58-F97C-48B8-84AA-C08CB457EB6B}" destId="{F0F9D9E9-7EF8-4FA4-880C-1F2AD55EA7B4}" srcOrd="6" destOrd="0" presId="urn:microsoft.com/office/officeart/2005/8/layout/process4"/>
    <dgm:cxn modelId="{CA7B9220-DD3E-44B0-8742-F9FCF797B91F}" type="presParOf" srcId="{F0F9D9E9-7EF8-4FA4-880C-1F2AD55EA7B4}" destId="{9B0129FB-EDFB-4EAD-9F70-ACD17EB555CE}" srcOrd="0" destOrd="0" presId="urn:microsoft.com/office/officeart/2005/8/layout/process4"/>
    <dgm:cxn modelId="{AC055D0D-31AF-4233-B693-DFE580ADF19A}" type="presParOf" srcId="{0DAEAA58-F97C-48B8-84AA-C08CB457EB6B}" destId="{C113D421-E520-4405-952E-0CDE929913DF}" srcOrd="7" destOrd="0" presId="urn:microsoft.com/office/officeart/2005/8/layout/process4"/>
    <dgm:cxn modelId="{D0DE4BE3-6BB7-401A-8C3B-B56826E2DCF0}" type="presParOf" srcId="{0DAEAA58-F97C-48B8-84AA-C08CB457EB6B}" destId="{B4FAA355-4E91-484D-9F74-D0B23B3D292E}" srcOrd="8" destOrd="0" presId="urn:microsoft.com/office/officeart/2005/8/layout/process4"/>
    <dgm:cxn modelId="{5F82C2F5-1AE8-4DF1-AB58-CD604C1D3D33}" type="presParOf" srcId="{B4FAA355-4E91-484D-9F74-D0B23B3D292E}" destId="{934BB2C3-6ADF-4B3F-938C-DA4337811A3D}" srcOrd="0" destOrd="0" presId="urn:microsoft.com/office/officeart/2005/8/layout/process4"/>
    <dgm:cxn modelId="{6D62560F-D7F5-4C2C-B2E8-F5E483186D74}" type="presParOf" srcId="{0DAEAA58-F97C-48B8-84AA-C08CB457EB6B}" destId="{056BA82B-7979-4EAA-BC8B-157664DA8B66}" srcOrd="9" destOrd="0" presId="urn:microsoft.com/office/officeart/2005/8/layout/process4"/>
    <dgm:cxn modelId="{E7D6AA21-C39B-4A0D-A5F4-0C2042DDF060}" type="presParOf" srcId="{0DAEAA58-F97C-48B8-84AA-C08CB457EB6B}" destId="{5880CB40-8BC1-4D5F-8767-AE89C0F846E3}" srcOrd="10" destOrd="0" presId="urn:microsoft.com/office/officeart/2005/8/layout/process4"/>
    <dgm:cxn modelId="{AB11018C-0388-4DBE-80CF-9116E5189ADC}" type="presParOf" srcId="{5880CB40-8BC1-4D5F-8767-AE89C0F846E3}" destId="{90FE974A-E473-44B4-BEA8-E5C71076AD6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F7D455-5488-4372-8777-6B2521F093F7}" type="doc">
      <dgm:prSet loTypeId="urn:microsoft.com/office/officeart/2005/8/layout/venn1" loCatId="relationship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pt-BR"/>
        </a:p>
      </dgm:t>
    </dgm:pt>
    <dgm:pt modelId="{CCE3AC9E-1C16-40B4-AFB5-E05BAAB56076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Coordenar e fomentar as políticas de planejamento estratégico, tático e operacional da instituição, visando o desenvolvimento institucional.</a:t>
          </a:r>
          <a:endParaRPr lang="pt-BR" dirty="0">
            <a:latin typeface="Bookman Old Style" pitchFamily="18" charset="0"/>
          </a:endParaRPr>
        </a:p>
      </dgm:t>
    </dgm:pt>
    <dgm:pt modelId="{3B89EA52-B996-4AE2-9233-BD6EC3210BD7}" type="parTrans" cxnId="{121CD2C5-BBD9-47E8-BDFF-9E03B5C78D5A}">
      <dgm:prSet/>
      <dgm:spPr/>
      <dgm:t>
        <a:bodyPr/>
        <a:lstStyle/>
        <a:p>
          <a:endParaRPr lang="pt-BR"/>
        </a:p>
      </dgm:t>
    </dgm:pt>
    <dgm:pt modelId="{0F0626AA-6770-418F-BF32-B2C9535758AF}" type="sibTrans" cxnId="{121CD2C5-BBD9-47E8-BDFF-9E03B5C78D5A}">
      <dgm:prSet/>
      <dgm:spPr/>
      <dgm:t>
        <a:bodyPr/>
        <a:lstStyle/>
        <a:p>
          <a:endParaRPr lang="pt-BR"/>
        </a:p>
      </dgm:t>
    </dgm:pt>
    <dgm:pt modelId="{0361A581-528A-45FD-93F8-1E3FE1BC1585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Acompanhar a execução dos planos necessários ao pleno desenvolvimento das atividades administrativas e acadêmicas, avaliando e demonstrando os resultados, bem como apresentando propostas de ajuste.</a:t>
          </a:r>
          <a:endParaRPr lang="pt-BR" dirty="0">
            <a:latin typeface="Bookman Old Style" pitchFamily="18" charset="0"/>
          </a:endParaRPr>
        </a:p>
      </dgm:t>
    </dgm:pt>
    <dgm:pt modelId="{2174FC99-88F4-4607-BAE4-65307E6E454B}" type="parTrans" cxnId="{47A00CEB-5951-4225-B998-39CF5DBE2CFB}">
      <dgm:prSet/>
      <dgm:spPr/>
      <dgm:t>
        <a:bodyPr/>
        <a:lstStyle/>
        <a:p>
          <a:endParaRPr lang="pt-BR"/>
        </a:p>
      </dgm:t>
    </dgm:pt>
    <dgm:pt modelId="{A271C1F4-F56F-4366-9AF2-5FD5A5CCCE01}" type="sibTrans" cxnId="{47A00CEB-5951-4225-B998-39CF5DBE2CFB}">
      <dgm:prSet/>
      <dgm:spPr/>
      <dgm:t>
        <a:bodyPr/>
        <a:lstStyle/>
        <a:p>
          <a:endParaRPr lang="pt-BR"/>
        </a:p>
      </dgm:t>
    </dgm:pt>
    <dgm:pt modelId="{9B73DF8D-8EF7-465E-990B-C91BBC1AADB7}" type="pres">
      <dgm:prSet presAssocID="{AAF7D455-5488-4372-8777-6B2521F093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4108720-B0E1-404A-BFE7-8F4ED19D3F33}" type="pres">
      <dgm:prSet presAssocID="{CCE3AC9E-1C16-40B4-AFB5-E05BAAB56076}" presName="circ1" presStyleLbl="vennNode1" presStyleIdx="0" presStyleCnt="2"/>
      <dgm:spPr/>
      <dgm:t>
        <a:bodyPr/>
        <a:lstStyle/>
        <a:p>
          <a:endParaRPr lang="pt-BR"/>
        </a:p>
      </dgm:t>
    </dgm:pt>
    <dgm:pt modelId="{33839C4E-22A0-4080-BA7C-9543914DFEDE}" type="pres">
      <dgm:prSet presAssocID="{CCE3AC9E-1C16-40B4-AFB5-E05BAAB560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4E7D5C-F9F4-4635-9831-E02A522F9889}" type="pres">
      <dgm:prSet presAssocID="{0361A581-528A-45FD-93F8-1E3FE1BC1585}" presName="circ2" presStyleLbl="vennNode1" presStyleIdx="1" presStyleCnt="2"/>
      <dgm:spPr/>
      <dgm:t>
        <a:bodyPr/>
        <a:lstStyle/>
        <a:p>
          <a:endParaRPr lang="pt-BR"/>
        </a:p>
      </dgm:t>
    </dgm:pt>
    <dgm:pt modelId="{258F9CED-4C19-4BD5-B3C4-54F478A3F0B5}" type="pres">
      <dgm:prSet presAssocID="{0361A581-528A-45FD-93F8-1E3FE1BC15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1CD2C5-BBD9-47E8-BDFF-9E03B5C78D5A}" srcId="{AAF7D455-5488-4372-8777-6B2521F093F7}" destId="{CCE3AC9E-1C16-40B4-AFB5-E05BAAB56076}" srcOrd="0" destOrd="0" parTransId="{3B89EA52-B996-4AE2-9233-BD6EC3210BD7}" sibTransId="{0F0626AA-6770-418F-BF32-B2C9535758AF}"/>
    <dgm:cxn modelId="{E600AAE7-68C7-4D06-9D8D-F7FA9EC1B101}" type="presOf" srcId="{CCE3AC9E-1C16-40B4-AFB5-E05BAAB56076}" destId="{54108720-B0E1-404A-BFE7-8F4ED19D3F33}" srcOrd="0" destOrd="0" presId="urn:microsoft.com/office/officeart/2005/8/layout/venn1"/>
    <dgm:cxn modelId="{97BD90A6-4F60-471A-A9B3-FCFA9B24E77D}" type="presOf" srcId="{0361A581-528A-45FD-93F8-1E3FE1BC1585}" destId="{D44E7D5C-F9F4-4635-9831-E02A522F9889}" srcOrd="0" destOrd="0" presId="urn:microsoft.com/office/officeart/2005/8/layout/venn1"/>
    <dgm:cxn modelId="{8A9CC145-733E-4F32-9581-ACC5693D4113}" type="presOf" srcId="{CCE3AC9E-1C16-40B4-AFB5-E05BAAB56076}" destId="{33839C4E-22A0-4080-BA7C-9543914DFEDE}" srcOrd="1" destOrd="0" presId="urn:microsoft.com/office/officeart/2005/8/layout/venn1"/>
    <dgm:cxn modelId="{5CBD66D8-174E-4E6C-AB08-CA86B04950A7}" type="presOf" srcId="{AAF7D455-5488-4372-8777-6B2521F093F7}" destId="{9B73DF8D-8EF7-465E-990B-C91BBC1AADB7}" srcOrd="0" destOrd="0" presId="urn:microsoft.com/office/officeart/2005/8/layout/venn1"/>
    <dgm:cxn modelId="{47A00CEB-5951-4225-B998-39CF5DBE2CFB}" srcId="{AAF7D455-5488-4372-8777-6B2521F093F7}" destId="{0361A581-528A-45FD-93F8-1E3FE1BC1585}" srcOrd="1" destOrd="0" parTransId="{2174FC99-88F4-4607-BAE4-65307E6E454B}" sibTransId="{A271C1F4-F56F-4366-9AF2-5FD5A5CCCE01}"/>
    <dgm:cxn modelId="{142E51CB-F2F3-46F1-9C40-516F65B3BF13}" type="presOf" srcId="{0361A581-528A-45FD-93F8-1E3FE1BC1585}" destId="{258F9CED-4C19-4BD5-B3C4-54F478A3F0B5}" srcOrd="1" destOrd="0" presId="urn:microsoft.com/office/officeart/2005/8/layout/venn1"/>
    <dgm:cxn modelId="{2D864903-8677-4D04-91A6-6CA3ADB1A779}" type="presParOf" srcId="{9B73DF8D-8EF7-465E-990B-C91BBC1AADB7}" destId="{54108720-B0E1-404A-BFE7-8F4ED19D3F33}" srcOrd="0" destOrd="0" presId="urn:microsoft.com/office/officeart/2005/8/layout/venn1"/>
    <dgm:cxn modelId="{8648663A-9CBD-477E-BD1E-F491B7001840}" type="presParOf" srcId="{9B73DF8D-8EF7-465E-990B-C91BBC1AADB7}" destId="{33839C4E-22A0-4080-BA7C-9543914DFEDE}" srcOrd="1" destOrd="0" presId="urn:microsoft.com/office/officeart/2005/8/layout/venn1"/>
    <dgm:cxn modelId="{261B12BE-03D0-45F7-92B4-047BF73DEDDA}" type="presParOf" srcId="{9B73DF8D-8EF7-465E-990B-C91BBC1AADB7}" destId="{D44E7D5C-F9F4-4635-9831-E02A522F9889}" srcOrd="2" destOrd="0" presId="urn:microsoft.com/office/officeart/2005/8/layout/venn1"/>
    <dgm:cxn modelId="{2630FD2D-16F8-4E43-B5A5-EE1B3005EDAA}" type="presParOf" srcId="{9B73DF8D-8EF7-465E-990B-C91BBC1AADB7}" destId="{258F9CED-4C19-4BD5-B3C4-54F478A3F0B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5405221-B341-416E-8C52-9E2815BD6515}" type="doc">
      <dgm:prSet loTypeId="urn:microsoft.com/office/officeart/2005/8/layout/process4" loCatId="process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39B54418-A54C-40E0-B669-105D9B3EE39A}">
      <dgm:prSet custT="1"/>
      <dgm:spPr/>
      <dgm:t>
        <a:bodyPr/>
        <a:lstStyle/>
        <a:p>
          <a:pPr rtl="0"/>
          <a:r>
            <a:rPr lang="pt-BR" sz="1800" dirty="0" smtClean="0">
              <a:solidFill>
                <a:schemeClr val="tx1"/>
              </a:solidFill>
              <a:latin typeface="Bookman Old Style" pitchFamily="18" charset="0"/>
            </a:rPr>
            <a:t>Adequação</a:t>
          </a:r>
          <a:r>
            <a:rPr lang="pt-BR" sz="3200" dirty="0" smtClean="0">
              <a:solidFill>
                <a:schemeClr val="tx1"/>
              </a:solidFill>
              <a:latin typeface="Bookman Old Style" pitchFamily="18" charset="0"/>
            </a:rPr>
            <a:t> </a:t>
          </a:r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dos Laboratórios do IFPR;</a:t>
          </a:r>
          <a:endParaRPr lang="pt-BR" sz="32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1A874CD-5E89-4926-953D-F2616C94BA84}" type="parTrans" cxnId="{9BC90FAA-7C85-4661-BD95-93E72E9C4B65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336D61C7-3B6D-4A9B-8D5F-EB8640346C69}" type="sibTrans" cxnId="{9BC90FAA-7C85-4661-BD95-93E72E9C4B65}">
      <dgm:prSet custT="1"/>
      <dgm:spPr/>
      <dgm:t>
        <a:bodyPr/>
        <a:lstStyle/>
        <a:p>
          <a:endParaRPr lang="pt-BR" sz="1800">
            <a:solidFill>
              <a:schemeClr val="tx1"/>
            </a:solidFill>
            <a:latin typeface="Bookman Old Style" pitchFamily="18" charset="0"/>
          </a:endParaRPr>
        </a:p>
      </dgm:t>
    </dgm:pt>
    <dgm:pt modelId="{DAA29A5C-56DC-4F2F-81C9-71F8F951182C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Adequação de espaços ambientes e dos escritórios modelos;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C838522-FE94-4D78-87F4-98E2691E5531}" type="parTrans" cxnId="{51242868-0F5C-44E6-ACF0-CA58CD86E139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D8EB76B5-D5CA-4BAB-A251-9DAD2BBB634F}" type="sibTrans" cxnId="{51242868-0F5C-44E6-ACF0-CA58CD86E139}">
      <dgm:prSet custT="1"/>
      <dgm:spPr/>
      <dgm:t>
        <a:bodyPr/>
        <a:lstStyle/>
        <a:p>
          <a:endParaRPr lang="pt-BR" sz="1800">
            <a:solidFill>
              <a:schemeClr val="tx1"/>
            </a:solidFill>
            <a:latin typeface="Bookman Old Style" pitchFamily="18" charset="0"/>
          </a:endParaRPr>
        </a:p>
      </dgm:t>
    </dgm:pt>
    <dgm:pt modelId="{C80BD961-6B0F-475A-B1E7-A3B0F17C2210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Abertura de cursos após a aprovação completa do PPC, inclusive com o número de professores e com a demonstração dos recursos para </a:t>
          </a:r>
          <a:r>
            <a:rPr lang="pt-BR" sz="2000" dirty="0" err="1" smtClean="0">
              <a:solidFill>
                <a:schemeClr val="tx1"/>
              </a:solidFill>
              <a:latin typeface="Bookman Old Style" pitchFamily="18" charset="0"/>
            </a:rPr>
            <a:t>infraestrutura</a:t>
          </a:r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, salas, laboratório, acervo, outros;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EAD08A2-EFFA-4792-93A4-7F10086DD318}" type="parTrans" cxnId="{A9E06B1A-3E03-4548-9A10-C4C0CE94329D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91F7CC5B-B446-4632-A8A3-8E33231408A3}" type="sibTrans" cxnId="{A9E06B1A-3E03-4548-9A10-C4C0CE94329D}">
      <dgm:prSet custT="1"/>
      <dgm:spPr/>
      <dgm:t>
        <a:bodyPr/>
        <a:lstStyle/>
        <a:p>
          <a:endParaRPr lang="pt-BR" sz="1800">
            <a:solidFill>
              <a:schemeClr val="tx1"/>
            </a:solidFill>
            <a:latin typeface="Bookman Old Style" pitchFamily="18" charset="0"/>
          </a:endParaRPr>
        </a:p>
      </dgm:t>
    </dgm:pt>
    <dgm:pt modelId="{37B0AC35-8605-41F4-B8F7-0D159989F484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Consolidação da política de Assistência Estudantil;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203FF2C7-892F-4257-836B-756AD208F5E5}" type="parTrans" cxnId="{33CEB477-027E-4186-A207-11BFF141EC92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820B8385-9D9F-4538-81C5-0A90DF1FA785}" type="sibTrans" cxnId="{33CEB477-027E-4186-A207-11BFF141EC92}">
      <dgm:prSet custT="1"/>
      <dgm:spPr/>
      <dgm:t>
        <a:bodyPr/>
        <a:lstStyle/>
        <a:p>
          <a:endParaRPr lang="pt-BR" sz="1800">
            <a:solidFill>
              <a:schemeClr val="tx1"/>
            </a:solidFill>
            <a:latin typeface="Bookman Old Style" pitchFamily="18" charset="0"/>
          </a:endParaRPr>
        </a:p>
      </dgm:t>
    </dgm:pt>
    <dgm:pt modelId="{F3CFE5BC-D1B7-48D6-BB4C-C6746F84FB0D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Destinação 10% do orçamento geral para aquisição de acervo bibliográfico;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FE7B4CC6-61B3-42F3-A1D0-3E175498B132}" type="parTrans" cxnId="{2CF6C20F-CE20-4329-BCE7-615685258887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71E91668-0A39-4D7F-AEB7-C1547627CF5F}" type="sibTrans" cxnId="{2CF6C20F-CE20-4329-BCE7-615685258887}">
      <dgm:prSet custT="1"/>
      <dgm:spPr/>
      <dgm:t>
        <a:bodyPr/>
        <a:lstStyle/>
        <a:p>
          <a:endParaRPr lang="pt-BR" sz="1800">
            <a:solidFill>
              <a:schemeClr val="tx1"/>
            </a:solidFill>
            <a:latin typeface="Bookman Old Style" pitchFamily="18" charset="0"/>
          </a:endParaRPr>
        </a:p>
      </dgm:t>
    </dgm:pt>
    <dgm:pt modelId="{102E5183-E345-4BBA-B7BD-8E4FE6BFB2FF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Construção de salas para o EAD em todos os </a:t>
          </a:r>
          <a:r>
            <a:rPr lang="pt-BR" sz="2000" dirty="0" err="1" smtClean="0">
              <a:solidFill>
                <a:schemeClr val="tx1"/>
              </a:solidFill>
              <a:latin typeface="Bookman Old Style" pitchFamily="18" charset="0"/>
            </a:rPr>
            <a:t>câmpus</a:t>
          </a:r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;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7C32B21F-C144-49FB-B5E6-ADB7E0664D55}" type="parTrans" cxnId="{F5DD6DFB-BE08-404C-B96E-D0852D8E190F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7B973A3D-986B-469C-B6F8-EC259CE16A88}" type="sibTrans" cxnId="{F5DD6DFB-BE08-404C-B96E-D0852D8E190F}">
      <dgm:prSet/>
      <dgm:spPr/>
      <dgm:t>
        <a:bodyPr/>
        <a:lstStyle/>
        <a:p>
          <a:endParaRPr lang="pt-BR" sz="6000">
            <a:solidFill>
              <a:schemeClr val="tx1"/>
            </a:solidFill>
            <a:latin typeface="Bookman Old Style" pitchFamily="18" charset="0"/>
          </a:endParaRPr>
        </a:p>
      </dgm:t>
    </dgm:pt>
    <dgm:pt modelId="{C6E6B296-2E6D-4473-8562-3D0BE8F783F7}" type="pres">
      <dgm:prSet presAssocID="{A5405221-B341-416E-8C52-9E2815BD65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A5DECD6-9B93-4CC7-B2B3-C43125FEB706}" type="pres">
      <dgm:prSet presAssocID="{102E5183-E345-4BBA-B7BD-8E4FE6BFB2FF}" presName="boxAndChildren" presStyleCnt="0"/>
      <dgm:spPr/>
    </dgm:pt>
    <dgm:pt modelId="{32A8EAAB-B423-4505-A1E6-245ADD387510}" type="pres">
      <dgm:prSet presAssocID="{102E5183-E345-4BBA-B7BD-8E4FE6BFB2FF}" presName="parentTextBox" presStyleLbl="node1" presStyleIdx="0" presStyleCnt="6" custLinFactNeighborY="-10096"/>
      <dgm:spPr/>
      <dgm:t>
        <a:bodyPr/>
        <a:lstStyle/>
        <a:p>
          <a:endParaRPr lang="pt-BR"/>
        </a:p>
      </dgm:t>
    </dgm:pt>
    <dgm:pt modelId="{61405C13-D1DC-4A96-A26E-D2DF4687B959}" type="pres">
      <dgm:prSet presAssocID="{71E91668-0A39-4D7F-AEB7-C1547627CF5F}" presName="sp" presStyleCnt="0"/>
      <dgm:spPr/>
    </dgm:pt>
    <dgm:pt modelId="{F3258CC2-E99F-4777-822E-E31B1D13CE85}" type="pres">
      <dgm:prSet presAssocID="{F3CFE5BC-D1B7-48D6-BB4C-C6746F84FB0D}" presName="arrowAndChildren" presStyleCnt="0"/>
      <dgm:spPr/>
    </dgm:pt>
    <dgm:pt modelId="{C60164EC-4CA8-4636-AB4C-58634E6DE3CC}" type="pres">
      <dgm:prSet presAssocID="{F3CFE5BC-D1B7-48D6-BB4C-C6746F84FB0D}" presName="parentTextArrow" presStyleLbl="node1" presStyleIdx="1" presStyleCnt="6" custScaleY="160260" custLinFactNeighborY="-400"/>
      <dgm:spPr/>
      <dgm:t>
        <a:bodyPr/>
        <a:lstStyle/>
        <a:p>
          <a:endParaRPr lang="pt-BR"/>
        </a:p>
      </dgm:t>
    </dgm:pt>
    <dgm:pt modelId="{E0290A3C-882D-45AD-817A-26091EE8254A}" type="pres">
      <dgm:prSet presAssocID="{820B8385-9D9F-4538-81C5-0A90DF1FA785}" presName="sp" presStyleCnt="0"/>
      <dgm:spPr/>
    </dgm:pt>
    <dgm:pt modelId="{7B1D6BDB-72B8-44C8-AF6E-D1D2758A3473}" type="pres">
      <dgm:prSet presAssocID="{37B0AC35-8605-41F4-B8F7-0D159989F484}" presName="arrowAndChildren" presStyleCnt="0"/>
      <dgm:spPr/>
    </dgm:pt>
    <dgm:pt modelId="{0F0EB586-0D2B-4DBD-982D-C02D70DD873C}" type="pres">
      <dgm:prSet presAssocID="{37B0AC35-8605-41F4-B8F7-0D159989F484}" presName="parentTextArrow" presStyleLbl="node1" presStyleIdx="2" presStyleCnt="6" custLinFactNeighborY="-13507"/>
      <dgm:spPr/>
      <dgm:t>
        <a:bodyPr/>
        <a:lstStyle/>
        <a:p>
          <a:endParaRPr lang="pt-BR"/>
        </a:p>
      </dgm:t>
    </dgm:pt>
    <dgm:pt modelId="{E225ADD5-AC4E-4542-A447-FAEF41B10D36}" type="pres">
      <dgm:prSet presAssocID="{91F7CC5B-B446-4632-A8A3-8E33231408A3}" presName="sp" presStyleCnt="0"/>
      <dgm:spPr/>
    </dgm:pt>
    <dgm:pt modelId="{7E2049B1-BA72-4A95-8805-D9DF2D11C66C}" type="pres">
      <dgm:prSet presAssocID="{C80BD961-6B0F-475A-B1E7-A3B0F17C2210}" presName="arrowAndChildren" presStyleCnt="0"/>
      <dgm:spPr/>
    </dgm:pt>
    <dgm:pt modelId="{8FBC27BA-38F3-4FAB-AB56-875B548347D3}" type="pres">
      <dgm:prSet presAssocID="{C80BD961-6B0F-475A-B1E7-A3B0F17C2210}" presName="parentTextArrow" presStyleLbl="node1" presStyleIdx="3" presStyleCnt="6" custScaleY="281306"/>
      <dgm:spPr/>
      <dgm:t>
        <a:bodyPr/>
        <a:lstStyle/>
        <a:p>
          <a:endParaRPr lang="pt-BR"/>
        </a:p>
      </dgm:t>
    </dgm:pt>
    <dgm:pt modelId="{2D6B1896-C5C5-4FC3-BD41-2635BC5227F0}" type="pres">
      <dgm:prSet presAssocID="{D8EB76B5-D5CA-4BAB-A251-9DAD2BBB634F}" presName="sp" presStyleCnt="0"/>
      <dgm:spPr/>
    </dgm:pt>
    <dgm:pt modelId="{3DD84067-A3C8-4191-BFA1-E25317F903ED}" type="pres">
      <dgm:prSet presAssocID="{DAA29A5C-56DC-4F2F-81C9-71F8F951182C}" presName="arrowAndChildren" presStyleCnt="0"/>
      <dgm:spPr/>
    </dgm:pt>
    <dgm:pt modelId="{95766022-9371-4205-8BF0-A6EBC5CE9115}" type="pres">
      <dgm:prSet presAssocID="{DAA29A5C-56DC-4F2F-81C9-71F8F951182C}" presName="parentTextArrow" presStyleLbl="node1" presStyleIdx="4" presStyleCnt="6"/>
      <dgm:spPr/>
      <dgm:t>
        <a:bodyPr/>
        <a:lstStyle/>
        <a:p>
          <a:endParaRPr lang="pt-BR"/>
        </a:p>
      </dgm:t>
    </dgm:pt>
    <dgm:pt modelId="{FB581A5B-44CE-4D69-A0B3-FEE7C1E87CC6}" type="pres">
      <dgm:prSet presAssocID="{336D61C7-3B6D-4A9B-8D5F-EB8640346C69}" presName="sp" presStyleCnt="0"/>
      <dgm:spPr/>
    </dgm:pt>
    <dgm:pt modelId="{0CB9C5AA-866B-4292-BEEE-319262B9BB55}" type="pres">
      <dgm:prSet presAssocID="{39B54418-A54C-40E0-B669-105D9B3EE39A}" presName="arrowAndChildren" presStyleCnt="0"/>
      <dgm:spPr/>
    </dgm:pt>
    <dgm:pt modelId="{B719BED3-BBB2-4892-BD9A-AAC4B2F31C74}" type="pres">
      <dgm:prSet presAssocID="{39B54418-A54C-40E0-B669-105D9B3EE39A}" presName="parentTextArrow" presStyleLbl="node1" presStyleIdx="5" presStyleCnt="6"/>
      <dgm:spPr/>
      <dgm:t>
        <a:bodyPr/>
        <a:lstStyle/>
        <a:p>
          <a:endParaRPr lang="pt-BR"/>
        </a:p>
      </dgm:t>
    </dgm:pt>
  </dgm:ptLst>
  <dgm:cxnLst>
    <dgm:cxn modelId="{A9E06B1A-3E03-4548-9A10-C4C0CE94329D}" srcId="{A5405221-B341-416E-8C52-9E2815BD6515}" destId="{C80BD961-6B0F-475A-B1E7-A3B0F17C2210}" srcOrd="2" destOrd="0" parTransId="{4EAD08A2-EFFA-4792-93A4-7F10086DD318}" sibTransId="{91F7CC5B-B446-4632-A8A3-8E33231408A3}"/>
    <dgm:cxn modelId="{053CDA40-15F9-4473-B657-44A19B55761B}" type="presOf" srcId="{102E5183-E345-4BBA-B7BD-8E4FE6BFB2FF}" destId="{32A8EAAB-B423-4505-A1E6-245ADD387510}" srcOrd="0" destOrd="0" presId="urn:microsoft.com/office/officeart/2005/8/layout/process4"/>
    <dgm:cxn modelId="{33CEB477-027E-4186-A207-11BFF141EC92}" srcId="{A5405221-B341-416E-8C52-9E2815BD6515}" destId="{37B0AC35-8605-41F4-B8F7-0D159989F484}" srcOrd="3" destOrd="0" parTransId="{203FF2C7-892F-4257-836B-756AD208F5E5}" sibTransId="{820B8385-9D9F-4538-81C5-0A90DF1FA785}"/>
    <dgm:cxn modelId="{475D8C3F-686F-4668-B4CE-C24D7D602FCB}" type="presOf" srcId="{DAA29A5C-56DC-4F2F-81C9-71F8F951182C}" destId="{95766022-9371-4205-8BF0-A6EBC5CE9115}" srcOrd="0" destOrd="0" presId="urn:microsoft.com/office/officeart/2005/8/layout/process4"/>
    <dgm:cxn modelId="{FD2A7A38-915C-4DCA-9951-6C8964E035E8}" type="presOf" srcId="{C80BD961-6B0F-475A-B1E7-A3B0F17C2210}" destId="{8FBC27BA-38F3-4FAB-AB56-875B548347D3}" srcOrd="0" destOrd="0" presId="urn:microsoft.com/office/officeart/2005/8/layout/process4"/>
    <dgm:cxn modelId="{9289E39D-8FEF-4914-BFE0-1429C4515DE4}" type="presOf" srcId="{F3CFE5BC-D1B7-48D6-BB4C-C6746F84FB0D}" destId="{C60164EC-4CA8-4636-AB4C-58634E6DE3CC}" srcOrd="0" destOrd="0" presId="urn:microsoft.com/office/officeart/2005/8/layout/process4"/>
    <dgm:cxn modelId="{F5DD6DFB-BE08-404C-B96E-D0852D8E190F}" srcId="{A5405221-B341-416E-8C52-9E2815BD6515}" destId="{102E5183-E345-4BBA-B7BD-8E4FE6BFB2FF}" srcOrd="5" destOrd="0" parTransId="{7C32B21F-C144-49FB-B5E6-ADB7E0664D55}" sibTransId="{7B973A3D-986B-469C-B6F8-EC259CE16A88}"/>
    <dgm:cxn modelId="{0D636EA8-8FC9-4482-A070-DBB68A448E68}" type="presOf" srcId="{A5405221-B341-416E-8C52-9E2815BD6515}" destId="{C6E6B296-2E6D-4473-8562-3D0BE8F783F7}" srcOrd="0" destOrd="0" presId="urn:microsoft.com/office/officeart/2005/8/layout/process4"/>
    <dgm:cxn modelId="{9BC90FAA-7C85-4661-BD95-93E72E9C4B65}" srcId="{A5405221-B341-416E-8C52-9E2815BD6515}" destId="{39B54418-A54C-40E0-B669-105D9B3EE39A}" srcOrd="0" destOrd="0" parTransId="{C1A874CD-5E89-4926-953D-F2616C94BA84}" sibTransId="{336D61C7-3B6D-4A9B-8D5F-EB8640346C69}"/>
    <dgm:cxn modelId="{51242868-0F5C-44E6-ACF0-CA58CD86E139}" srcId="{A5405221-B341-416E-8C52-9E2815BD6515}" destId="{DAA29A5C-56DC-4F2F-81C9-71F8F951182C}" srcOrd="1" destOrd="0" parTransId="{4C838522-FE94-4D78-87F4-98E2691E5531}" sibTransId="{D8EB76B5-D5CA-4BAB-A251-9DAD2BBB634F}"/>
    <dgm:cxn modelId="{B3334265-C38C-4A58-ACE6-C15333F6CDC4}" type="presOf" srcId="{37B0AC35-8605-41F4-B8F7-0D159989F484}" destId="{0F0EB586-0D2B-4DBD-982D-C02D70DD873C}" srcOrd="0" destOrd="0" presId="urn:microsoft.com/office/officeart/2005/8/layout/process4"/>
    <dgm:cxn modelId="{2CF6C20F-CE20-4329-BCE7-615685258887}" srcId="{A5405221-B341-416E-8C52-9E2815BD6515}" destId="{F3CFE5BC-D1B7-48D6-BB4C-C6746F84FB0D}" srcOrd="4" destOrd="0" parTransId="{FE7B4CC6-61B3-42F3-A1D0-3E175498B132}" sibTransId="{71E91668-0A39-4D7F-AEB7-C1547627CF5F}"/>
    <dgm:cxn modelId="{313420AD-B012-4043-BC32-FA054D6E023C}" type="presOf" srcId="{39B54418-A54C-40E0-B669-105D9B3EE39A}" destId="{B719BED3-BBB2-4892-BD9A-AAC4B2F31C74}" srcOrd="0" destOrd="0" presId="urn:microsoft.com/office/officeart/2005/8/layout/process4"/>
    <dgm:cxn modelId="{F8F497A2-9002-490B-BF37-84B5373E893B}" type="presParOf" srcId="{C6E6B296-2E6D-4473-8562-3D0BE8F783F7}" destId="{BA5DECD6-9B93-4CC7-B2B3-C43125FEB706}" srcOrd="0" destOrd="0" presId="urn:microsoft.com/office/officeart/2005/8/layout/process4"/>
    <dgm:cxn modelId="{AFBB56E6-42A6-4407-8D24-03F65A984836}" type="presParOf" srcId="{BA5DECD6-9B93-4CC7-B2B3-C43125FEB706}" destId="{32A8EAAB-B423-4505-A1E6-245ADD387510}" srcOrd="0" destOrd="0" presId="urn:microsoft.com/office/officeart/2005/8/layout/process4"/>
    <dgm:cxn modelId="{C72E9AF1-7EEC-4370-BB8A-C96A0E96234B}" type="presParOf" srcId="{C6E6B296-2E6D-4473-8562-3D0BE8F783F7}" destId="{61405C13-D1DC-4A96-A26E-D2DF4687B959}" srcOrd="1" destOrd="0" presId="urn:microsoft.com/office/officeart/2005/8/layout/process4"/>
    <dgm:cxn modelId="{107815B8-CFD3-4169-B0C3-B0700760D264}" type="presParOf" srcId="{C6E6B296-2E6D-4473-8562-3D0BE8F783F7}" destId="{F3258CC2-E99F-4777-822E-E31B1D13CE85}" srcOrd="2" destOrd="0" presId="urn:microsoft.com/office/officeart/2005/8/layout/process4"/>
    <dgm:cxn modelId="{8AC87D9E-41A7-40AF-9559-1870CC9140E6}" type="presParOf" srcId="{F3258CC2-E99F-4777-822E-E31B1D13CE85}" destId="{C60164EC-4CA8-4636-AB4C-58634E6DE3CC}" srcOrd="0" destOrd="0" presId="urn:microsoft.com/office/officeart/2005/8/layout/process4"/>
    <dgm:cxn modelId="{0F8CBD10-2790-4D72-8E00-0847CB6EAAFF}" type="presParOf" srcId="{C6E6B296-2E6D-4473-8562-3D0BE8F783F7}" destId="{E0290A3C-882D-45AD-817A-26091EE8254A}" srcOrd="3" destOrd="0" presId="urn:microsoft.com/office/officeart/2005/8/layout/process4"/>
    <dgm:cxn modelId="{19123A6B-15AA-409C-B0B4-D9BF8CBD5FC3}" type="presParOf" srcId="{C6E6B296-2E6D-4473-8562-3D0BE8F783F7}" destId="{7B1D6BDB-72B8-44C8-AF6E-D1D2758A3473}" srcOrd="4" destOrd="0" presId="urn:microsoft.com/office/officeart/2005/8/layout/process4"/>
    <dgm:cxn modelId="{23A7DCF0-5FAA-44DF-A6F4-D9733BFB601F}" type="presParOf" srcId="{7B1D6BDB-72B8-44C8-AF6E-D1D2758A3473}" destId="{0F0EB586-0D2B-4DBD-982D-C02D70DD873C}" srcOrd="0" destOrd="0" presId="urn:microsoft.com/office/officeart/2005/8/layout/process4"/>
    <dgm:cxn modelId="{3865E5E0-A6B0-48B8-9763-AF44990FB2AC}" type="presParOf" srcId="{C6E6B296-2E6D-4473-8562-3D0BE8F783F7}" destId="{E225ADD5-AC4E-4542-A447-FAEF41B10D36}" srcOrd="5" destOrd="0" presId="urn:microsoft.com/office/officeart/2005/8/layout/process4"/>
    <dgm:cxn modelId="{0DD4F159-EE50-4D51-BF50-F63A84329D5D}" type="presParOf" srcId="{C6E6B296-2E6D-4473-8562-3D0BE8F783F7}" destId="{7E2049B1-BA72-4A95-8805-D9DF2D11C66C}" srcOrd="6" destOrd="0" presId="urn:microsoft.com/office/officeart/2005/8/layout/process4"/>
    <dgm:cxn modelId="{605D277F-297B-40A4-B429-56700F4B1C5B}" type="presParOf" srcId="{7E2049B1-BA72-4A95-8805-D9DF2D11C66C}" destId="{8FBC27BA-38F3-4FAB-AB56-875B548347D3}" srcOrd="0" destOrd="0" presId="urn:microsoft.com/office/officeart/2005/8/layout/process4"/>
    <dgm:cxn modelId="{B25CCF2F-4096-4D56-9669-05C65604B39A}" type="presParOf" srcId="{C6E6B296-2E6D-4473-8562-3D0BE8F783F7}" destId="{2D6B1896-C5C5-4FC3-BD41-2635BC5227F0}" srcOrd="7" destOrd="0" presId="urn:microsoft.com/office/officeart/2005/8/layout/process4"/>
    <dgm:cxn modelId="{D2DBDFAB-55B7-43A5-9F47-2348A9DAB70C}" type="presParOf" srcId="{C6E6B296-2E6D-4473-8562-3D0BE8F783F7}" destId="{3DD84067-A3C8-4191-BFA1-E25317F903ED}" srcOrd="8" destOrd="0" presId="urn:microsoft.com/office/officeart/2005/8/layout/process4"/>
    <dgm:cxn modelId="{2A525AC8-0AD8-4D64-B6EB-C0CC4A1E3A88}" type="presParOf" srcId="{3DD84067-A3C8-4191-BFA1-E25317F903ED}" destId="{95766022-9371-4205-8BF0-A6EBC5CE9115}" srcOrd="0" destOrd="0" presId="urn:microsoft.com/office/officeart/2005/8/layout/process4"/>
    <dgm:cxn modelId="{7A0489CB-200D-4B85-9BE5-20313F3DBBA4}" type="presParOf" srcId="{C6E6B296-2E6D-4473-8562-3D0BE8F783F7}" destId="{FB581A5B-44CE-4D69-A0B3-FEE7C1E87CC6}" srcOrd="9" destOrd="0" presId="urn:microsoft.com/office/officeart/2005/8/layout/process4"/>
    <dgm:cxn modelId="{32CD0E75-23BE-4C76-BA19-13E320916ACB}" type="presParOf" srcId="{C6E6B296-2E6D-4473-8562-3D0BE8F783F7}" destId="{0CB9C5AA-866B-4292-BEEE-319262B9BB55}" srcOrd="10" destOrd="0" presId="urn:microsoft.com/office/officeart/2005/8/layout/process4"/>
    <dgm:cxn modelId="{77D439D8-A983-47A6-BAB4-0E502FF48FC6}" type="presParOf" srcId="{0CB9C5AA-866B-4292-BEEE-319262B9BB55}" destId="{B719BED3-BBB2-4892-BD9A-AAC4B2F31C7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215CF9F-3A03-4C06-91B8-FF4BB1FD0DEA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FE954B6-F2C4-44EE-AF4D-29FEF9B7D628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Desenvolver o PRONATEC (com financiamento específico);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E9104677-693A-41CC-AA8E-59E89066D30B}" type="parTrans" cxnId="{3832A6AC-6B85-4188-BF63-1C585D4307A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018168B4-839C-4F7A-9C46-EF0E453D6C61}" type="sibTrans" cxnId="{3832A6AC-6B85-4188-BF63-1C585D4307A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24606415-AFD5-4D1A-9DA4-F59CF197B692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Criar a fundação para o apoio de projetos de pesquisa e extensão;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DAEED6E9-B71C-437C-BC13-3FDF415D7D9C}" type="parTrans" cxnId="{1A848D38-8849-4AB4-BAFA-B8AEEF0F3E2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0CBAEA4A-34C9-4D91-8E78-DD64BD1B08BB}" type="sibTrans" cxnId="{1A848D38-8849-4AB4-BAFA-B8AEEF0F3E2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85FAF78E-CC64-4C2C-81F1-5C1B5DE3D9CB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Implantação de espaços físicos de pesquisa e extensão;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9DD974DB-36AD-488B-9519-7C0930B0D3E5}" type="parTrans" cxnId="{1CC13281-D28B-404A-A583-1BBE278F40C6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3500A55E-8E70-419B-972B-397E743EC0E5}" type="sibTrans" cxnId="{1CC13281-D28B-404A-A583-1BBE278F40C6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972C2BE1-3A5C-4786-B9D9-80FD4EAE1ADA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Fomentar encontros regionais;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17D4A480-61E5-4928-AC33-2D88C34903D9}" type="parTrans" cxnId="{9FB662DF-B5BE-4725-A7EC-D028259DEF62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0F325276-F375-481D-81BA-0AE319671AB4}" type="sibTrans" cxnId="{9FB662DF-B5BE-4725-A7EC-D028259DEF62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A1F2CEF7-A6E1-4C52-80F5-47E30B100184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Criação do acervo sobre extensão e inclusão;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C6550755-7BC1-40F8-94FA-FFC17076BF15}" type="parTrans" cxnId="{6D820463-6319-4B1B-A145-D164BC38DDF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25DA46D4-5E57-4513-A2FB-3D5104DC6FE6}" type="sibTrans" cxnId="{6D820463-6319-4B1B-A145-D164BC38DDF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DDAE31FC-2EAC-40DC-9AD4-A462F5FD6778}">
      <dgm:prSet custT="1"/>
      <dgm:spPr/>
      <dgm:t>
        <a:bodyPr/>
        <a:lstStyle/>
        <a:p>
          <a:pPr rtl="0"/>
          <a:r>
            <a: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rPr>
            <a:t>consolidação das bolsas PIBIC; CNPQ; PIBIC-JR;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378C55FC-4AFC-40B6-B053-5CF29C1DBEE9}" type="parTrans" cxnId="{D467A8CC-C72F-437C-8B24-1E0050A8E33C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8F7617BF-AD56-42A1-BC15-B2D79AA7F77C}" type="sibTrans" cxnId="{D467A8CC-C72F-437C-8B24-1E0050A8E33C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F98EAB64-C9A3-4232-A516-EE37CEF1C4C7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Implantar a certificação dos saberes – CERTIFIC;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31470937-3228-4EFF-972A-7DD6054A7650}" type="parTrans" cxnId="{32F00259-124D-42C9-BBDF-3A46AF9587BD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1C076FC2-026A-4921-B866-0AE17AD8AE56}" type="sibTrans" cxnId="{32F00259-124D-42C9-BBDF-3A46AF9587BD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721E2521-8C40-4FAC-96B8-1A91E4BF2F21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Implantação do centro de línguas;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D85E81A7-17C3-48EA-A374-20E57FC48BAC}" type="parTrans" cxnId="{D6F52006-AC9E-4399-92BA-F492B763254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01AEDAD9-2453-43C6-B75D-95DA9D96FECA}" type="sibTrans" cxnId="{D6F52006-AC9E-4399-92BA-F492B7632545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C0C1B71E-1CE0-48DD-856B-F021E8304615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bg1"/>
              </a:solidFill>
              <a:latin typeface="Bookman Old Style" pitchFamily="18" charset="0"/>
            </a:rPr>
            <a:t>Promover o festival de cultura do IFPR</a:t>
          </a:r>
          <a:endParaRPr lang="pt-BR" sz="2000" dirty="0">
            <a:solidFill>
              <a:schemeClr val="bg1"/>
            </a:solidFill>
            <a:latin typeface="Bookman Old Style" pitchFamily="18" charset="0"/>
          </a:endParaRPr>
        </a:p>
      </dgm:t>
    </dgm:pt>
    <dgm:pt modelId="{E8E14B17-0897-489A-B915-4C66B372A75A}" type="parTrans" cxnId="{D03145DF-533E-4E89-9797-B86CB83BB964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E4B0E5D4-D10F-41D7-83D1-2CA763ACCEF4}" type="sibTrans" cxnId="{D03145DF-533E-4E89-9797-B86CB83BB964}">
      <dgm:prSet/>
      <dgm:spPr/>
      <dgm:t>
        <a:bodyPr/>
        <a:lstStyle/>
        <a:p>
          <a:endParaRPr lang="pt-BR" sz="3600">
            <a:solidFill>
              <a:schemeClr val="bg1"/>
            </a:solidFill>
            <a:latin typeface="Bookman Old Style" pitchFamily="18" charset="0"/>
          </a:endParaRPr>
        </a:p>
      </dgm:t>
    </dgm:pt>
    <dgm:pt modelId="{5F61DC67-24C4-42C8-B58B-9BF3C76C042B}" type="pres">
      <dgm:prSet presAssocID="{5215CF9F-3A03-4C06-91B8-FF4BB1FD0D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A883DD-DBAD-4FEA-9C88-48C0C326968A}" type="pres">
      <dgm:prSet presAssocID="{C0C1B71E-1CE0-48DD-856B-F021E8304615}" presName="boxAndChildren" presStyleCnt="0"/>
      <dgm:spPr/>
    </dgm:pt>
    <dgm:pt modelId="{E986B7CF-C803-4D65-86DE-E8CD644B26E4}" type="pres">
      <dgm:prSet presAssocID="{C0C1B71E-1CE0-48DD-856B-F021E8304615}" presName="parentTextBox" presStyleLbl="node1" presStyleIdx="0" presStyleCnt="9"/>
      <dgm:spPr/>
      <dgm:t>
        <a:bodyPr/>
        <a:lstStyle/>
        <a:p>
          <a:endParaRPr lang="pt-BR"/>
        </a:p>
      </dgm:t>
    </dgm:pt>
    <dgm:pt modelId="{F4918A21-9B79-416E-8FD5-7FA5664ECAD4}" type="pres">
      <dgm:prSet presAssocID="{01AEDAD9-2453-43C6-B75D-95DA9D96FECA}" presName="sp" presStyleCnt="0"/>
      <dgm:spPr/>
    </dgm:pt>
    <dgm:pt modelId="{94ECA0B2-9E7D-41D5-8A83-EB70D151D469}" type="pres">
      <dgm:prSet presAssocID="{721E2521-8C40-4FAC-96B8-1A91E4BF2F21}" presName="arrowAndChildren" presStyleCnt="0"/>
      <dgm:spPr/>
    </dgm:pt>
    <dgm:pt modelId="{40949133-4C22-44CB-BA07-50F5CF2D5B22}" type="pres">
      <dgm:prSet presAssocID="{721E2521-8C40-4FAC-96B8-1A91E4BF2F21}" presName="parentTextArrow" presStyleLbl="node1" presStyleIdx="1" presStyleCnt="9"/>
      <dgm:spPr/>
      <dgm:t>
        <a:bodyPr/>
        <a:lstStyle/>
        <a:p>
          <a:endParaRPr lang="pt-BR"/>
        </a:p>
      </dgm:t>
    </dgm:pt>
    <dgm:pt modelId="{20076E38-16A9-44AE-BFB5-C4C5DE342307}" type="pres">
      <dgm:prSet presAssocID="{1C076FC2-026A-4921-B866-0AE17AD8AE56}" presName="sp" presStyleCnt="0"/>
      <dgm:spPr/>
    </dgm:pt>
    <dgm:pt modelId="{E7A65422-2BB3-4E0D-86DC-2549B92E2855}" type="pres">
      <dgm:prSet presAssocID="{F98EAB64-C9A3-4232-A516-EE37CEF1C4C7}" presName="arrowAndChildren" presStyleCnt="0"/>
      <dgm:spPr/>
    </dgm:pt>
    <dgm:pt modelId="{F668A149-C266-4CF8-A12B-81261F29ED9C}" type="pres">
      <dgm:prSet presAssocID="{F98EAB64-C9A3-4232-A516-EE37CEF1C4C7}" presName="parentTextArrow" presStyleLbl="node1" presStyleIdx="2" presStyleCnt="9"/>
      <dgm:spPr/>
      <dgm:t>
        <a:bodyPr/>
        <a:lstStyle/>
        <a:p>
          <a:endParaRPr lang="pt-BR"/>
        </a:p>
      </dgm:t>
    </dgm:pt>
    <dgm:pt modelId="{C98458AE-4F63-44FF-82F5-7B3F29F578D1}" type="pres">
      <dgm:prSet presAssocID="{8F7617BF-AD56-42A1-BC15-B2D79AA7F77C}" presName="sp" presStyleCnt="0"/>
      <dgm:spPr/>
    </dgm:pt>
    <dgm:pt modelId="{14AF6779-F5BE-47C8-9EEA-F6747AB56357}" type="pres">
      <dgm:prSet presAssocID="{DDAE31FC-2EAC-40DC-9AD4-A462F5FD6778}" presName="arrowAndChildren" presStyleCnt="0"/>
      <dgm:spPr/>
    </dgm:pt>
    <dgm:pt modelId="{16FDA12D-96B2-4462-8087-315AA81DAB02}" type="pres">
      <dgm:prSet presAssocID="{DDAE31FC-2EAC-40DC-9AD4-A462F5FD6778}" presName="parentTextArrow" presStyleLbl="node1" presStyleIdx="3" presStyleCnt="9" custLinFactNeighborX="-855"/>
      <dgm:spPr/>
      <dgm:t>
        <a:bodyPr/>
        <a:lstStyle/>
        <a:p>
          <a:endParaRPr lang="pt-BR"/>
        </a:p>
      </dgm:t>
    </dgm:pt>
    <dgm:pt modelId="{92964880-B0AA-498A-80B0-2D8ECF8DE6D8}" type="pres">
      <dgm:prSet presAssocID="{25DA46D4-5E57-4513-A2FB-3D5104DC6FE6}" presName="sp" presStyleCnt="0"/>
      <dgm:spPr/>
    </dgm:pt>
    <dgm:pt modelId="{0F01C4AF-44A3-425C-B5FD-36EB165B8441}" type="pres">
      <dgm:prSet presAssocID="{A1F2CEF7-A6E1-4C52-80F5-47E30B100184}" presName="arrowAndChildren" presStyleCnt="0"/>
      <dgm:spPr/>
    </dgm:pt>
    <dgm:pt modelId="{5BA3C2AA-E011-47AA-AE5F-553CB1AEE076}" type="pres">
      <dgm:prSet presAssocID="{A1F2CEF7-A6E1-4C52-80F5-47E30B100184}" presName="parentTextArrow" presStyleLbl="node1" presStyleIdx="4" presStyleCnt="9"/>
      <dgm:spPr/>
      <dgm:t>
        <a:bodyPr/>
        <a:lstStyle/>
        <a:p>
          <a:endParaRPr lang="pt-BR"/>
        </a:p>
      </dgm:t>
    </dgm:pt>
    <dgm:pt modelId="{5ACF9121-6B96-4558-8C46-0A402468EC67}" type="pres">
      <dgm:prSet presAssocID="{0F325276-F375-481D-81BA-0AE319671AB4}" presName="sp" presStyleCnt="0"/>
      <dgm:spPr/>
    </dgm:pt>
    <dgm:pt modelId="{FAFC0F2C-3E79-4503-B524-AFBBC4756803}" type="pres">
      <dgm:prSet presAssocID="{972C2BE1-3A5C-4786-B9D9-80FD4EAE1ADA}" presName="arrowAndChildren" presStyleCnt="0"/>
      <dgm:spPr/>
    </dgm:pt>
    <dgm:pt modelId="{0685FB2E-952D-4048-A8F6-A0ACDCE0D873}" type="pres">
      <dgm:prSet presAssocID="{972C2BE1-3A5C-4786-B9D9-80FD4EAE1ADA}" presName="parentTextArrow" presStyleLbl="node1" presStyleIdx="5" presStyleCnt="9"/>
      <dgm:spPr/>
      <dgm:t>
        <a:bodyPr/>
        <a:lstStyle/>
        <a:p>
          <a:endParaRPr lang="pt-BR"/>
        </a:p>
      </dgm:t>
    </dgm:pt>
    <dgm:pt modelId="{96FC20E3-5DAD-409E-87F3-F87473DEBE85}" type="pres">
      <dgm:prSet presAssocID="{3500A55E-8E70-419B-972B-397E743EC0E5}" presName="sp" presStyleCnt="0"/>
      <dgm:spPr/>
    </dgm:pt>
    <dgm:pt modelId="{13F7C4BB-84E5-484D-9F56-94F4CF434F1F}" type="pres">
      <dgm:prSet presAssocID="{85FAF78E-CC64-4C2C-81F1-5C1B5DE3D9CB}" presName="arrowAndChildren" presStyleCnt="0"/>
      <dgm:spPr/>
    </dgm:pt>
    <dgm:pt modelId="{E263ED2F-734A-4C4C-B8CA-BE30B8F4A2FA}" type="pres">
      <dgm:prSet presAssocID="{85FAF78E-CC64-4C2C-81F1-5C1B5DE3D9CB}" presName="parentTextArrow" presStyleLbl="node1" presStyleIdx="6" presStyleCnt="9"/>
      <dgm:spPr/>
      <dgm:t>
        <a:bodyPr/>
        <a:lstStyle/>
        <a:p>
          <a:endParaRPr lang="pt-BR"/>
        </a:p>
      </dgm:t>
    </dgm:pt>
    <dgm:pt modelId="{FBFDFE38-ADC9-4C4A-97A9-43F3EED384B9}" type="pres">
      <dgm:prSet presAssocID="{0CBAEA4A-34C9-4D91-8E78-DD64BD1B08BB}" presName="sp" presStyleCnt="0"/>
      <dgm:spPr/>
    </dgm:pt>
    <dgm:pt modelId="{6A8F6BD1-6E84-4CC0-BA9F-478E6950F574}" type="pres">
      <dgm:prSet presAssocID="{24606415-AFD5-4D1A-9DA4-F59CF197B692}" presName="arrowAndChildren" presStyleCnt="0"/>
      <dgm:spPr/>
    </dgm:pt>
    <dgm:pt modelId="{4FE4A11A-FC43-4E1B-9937-62820D2D3153}" type="pres">
      <dgm:prSet presAssocID="{24606415-AFD5-4D1A-9DA4-F59CF197B692}" presName="parentTextArrow" presStyleLbl="node1" presStyleIdx="7" presStyleCnt="9"/>
      <dgm:spPr/>
      <dgm:t>
        <a:bodyPr/>
        <a:lstStyle/>
        <a:p>
          <a:endParaRPr lang="pt-BR"/>
        </a:p>
      </dgm:t>
    </dgm:pt>
    <dgm:pt modelId="{9A1DBFFC-C89D-420C-B8F4-AFC8A27A01AD}" type="pres">
      <dgm:prSet presAssocID="{018168B4-839C-4F7A-9C46-EF0E453D6C61}" presName="sp" presStyleCnt="0"/>
      <dgm:spPr/>
    </dgm:pt>
    <dgm:pt modelId="{75FDAD0F-31E3-47DC-A510-4205C9A1B97E}" type="pres">
      <dgm:prSet presAssocID="{EFE954B6-F2C4-44EE-AF4D-29FEF9B7D628}" presName="arrowAndChildren" presStyleCnt="0"/>
      <dgm:spPr/>
    </dgm:pt>
    <dgm:pt modelId="{DDF779B3-7721-42AF-8CC8-74BC816F228B}" type="pres">
      <dgm:prSet presAssocID="{EFE954B6-F2C4-44EE-AF4D-29FEF9B7D628}" presName="parentTextArrow" presStyleLbl="node1" presStyleIdx="8" presStyleCnt="9"/>
      <dgm:spPr/>
      <dgm:t>
        <a:bodyPr/>
        <a:lstStyle/>
        <a:p>
          <a:endParaRPr lang="pt-BR"/>
        </a:p>
      </dgm:t>
    </dgm:pt>
  </dgm:ptLst>
  <dgm:cxnLst>
    <dgm:cxn modelId="{1CC13281-D28B-404A-A583-1BBE278F40C6}" srcId="{5215CF9F-3A03-4C06-91B8-FF4BB1FD0DEA}" destId="{85FAF78E-CC64-4C2C-81F1-5C1B5DE3D9CB}" srcOrd="2" destOrd="0" parTransId="{9DD974DB-36AD-488B-9519-7C0930B0D3E5}" sibTransId="{3500A55E-8E70-419B-972B-397E743EC0E5}"/>
    <dgm:cxn modelId="{6D820463-6319-4B1B-A145-D164BC38DDF5}" srcId="{5215CF9F-3A03-4C06-91B8-FF4BB1FD0DEA}" destId="{A1F2CEF7-A6E1-4C52-80F5-47E30B100184}" srcOrd="4" destOrd="0" parTransId="{C6550755-7BC1-40F8-94FA-FFC17076BF15}" sibTransId="{25DA46D4-5E57-4513-A2FB-3D5104DC6FE6}"/>
    <dgm:cxn modelId="{D6F52006-AC9E-4399-92BA-F492B7632545}" srcId="{5215CF9F-3A03-4C06-91B8-FF4BB1FD0DEA}" destId="{721E2521-8C40-4FAC-96B8-1A91E4BF2F21}" srcOrd="7" destOrd="0" parTransId="{D85E81A7-17C3-48EA-A374-20E57FC48BAC}" sibTransId="{01AEDAD9-2453-43C6-B75D-95DA9D96FECA}"/>
    <dgm:cxn modelId="{9F9E3FAF-C7C9-40A4-93D7-F2FD0967616E}" type="presOf" srcId="{85FAF78E-CC64-4C2C-81F1-5C1B5DE3D9CB}" destId="{E263ED2F-734A-4C4C-B8CA-BE30B8F4A2FA}" srcOrd="0" destOrd="0" presId="urn:microsoft.com/office/officeart/2005/8/layout/process4"/>
    <dgm:cxn modelId="{22AFFE2A-303B-416C-9260-9AA71B3304E0}" type="presOf" srcId="{EFE954B6-F2C4-44EE-AF4D-29FEF9B7D628}" destId="{DDF779B3-7721-42AF-8CC8-74BC816F228B}" srcOrd="0" destOrd="0" presId="urn:microsoft.com/office/officeart/2005/8/layout/process4"/>
    <dgm:cxn modelId="{665D778E-C17C-4515-9F74-044920D87D7D}" type="presOf" srcId="{972C2BE1-3A5C-4786-B9D9-80FD4EAE1ADA}" destId="{0685FB2E-952D-4048-A8F6-A0ACDCE0D873}" srcOrd="0" destOrd="0" presId="urn:microsoft.com/office/officeart/2005/8/layout/process4"/>
    <dgm:cxn modelId="{FBE440BE-1BC7-4140-A263-7C0F4D9AB34D}" type="presOf" srcId="{DDAE31FC-2EAC-40DC-9AD4-A462F5FD6778}" destId="{16FDA12D-96B2-4462-8087-315AA81DAB02}" srcOrd="0" destOrd="0" presId="urn:microsoft.com/office/officeart/2005/8/layout/process4"/>
    <dgm:cxn modelId="{9FB662DF-B5BE-4725-A7EC-D028259DEF62}" srcId="{5215CF9F-3A03-4C06-91B8-FF4BB1FD0DEA}" destId="{972C2BE1-3A5C-4786-B9D9-80FD4EAE1ADA}" srcOrd="3" destOrd="0" parTransId="{17D4A480-61E5-4928-AC33-2D88C34903D9}" sibTransId="{0F325276-F375-481D-81BA-0AE319671AB4}"/>
    <dgm:cxn modelId="{E56BE558-B5E6-4DF2-8F0B-78E086BE8D19}" type="presOf" srcId="{C0C1B71E-1CE0-48DD-856B-F021E8304615}" destId="{E986B7CF-C803-4D65-86DE-E8CD644B26E4}" srcOrd="0" destOrd="0" presId="urn:microsoft.com/office/officeart/2005/8/layout/process4"/>
    <dgm:cxn modelId="{B105F86D-A5A5-4F88-BE92-87B98C5196E6}" type="presOf" srcId="{F98EAB64-C9A3-4232-A516-EE37CEF1C4C7}" destId="{F668A149-C266-4CF8-A12B-81261F29ED9C}" srcOrd="0" destOrd="0" presId="urn:microsoft.com/office/officeart/2005/8/layout/process4"/>
    <dgm:cxn modelId="{99F5EE57-0E47-4A77-BF53-CCB7AED41A83}" type="presOf" srcId="{A1F2CEF7-A6E1-4C52-80F5-47E30B100184}" destId="{5BA3C2AA-E011-47AA-AE5F-553CB1AEE076}" srcOrd="0" destOrd="0" presId="urn:microsoft.com/office/officeart/2005/8/layout/process4"/>
    <dgm:cxn modelId="{3832A6AC-6B85-4188-BF63-1C585D4307A5}" srcId="{5215CF9F-3A03-4C06-91B8-FF4BB1FD0DEA}" destId="{EFE954B6-F2C4-44EE-AF4D-29FEF9B7D628}" srcOrd="0" destOrd="0" parTransId="{E9104677-693A-41CC-AA8E-59E89066D30B}" sibTransId="{018168B4-839C-4F7A-9C46-EF0E453D6C61}"/>
    <dgm:cxn modelId="{32F00259-124D-42C9-BBDF-3A46AF9587BD}" srcId="{5215CF9F-3A03-4C06-91B8-FF4BB1FD0DEA}" destId="{F98EAB64-C9A3-4232-A516-EE37CEF1C4C7}" srcOrd="6" destOrd="0" parTransId="{31470937-3228-4EFF-972A-7DD6054A7650}" sibTransId="{1C076FC2-026A-4921-B866-0AE17AD8AE56}"/>
    <dgm:cxn modelId="{871DA80B-2985-446C-A2CF-F1A60B741EE5}" type="presOf" srcId="{5215CF9F-3A03-4C06-91B8-FF4BB1FD0DEA}" destId="{5F61DC67-24C4-42C8-B58B-9BF3C76C042B}" srcOrd="0" destOrd="0" presId="urn:microsoft.com/office/officeart/2005/8/layout/process4"/>
    <dgm:cxn modelId="{91C45722-0C51-4353-BB2A-C35C583A0A4F}" type="presOf" srcId="{24606415-AFD5-4D1A-9DA4-F59CF197B692}" destId="{4FE4A11A-FC43-4E1B-9937-62820D2D3153}" srcOrd="0" destOrd="0" presId="urn:microsoft.com/office/officeart/2005/8/layout/process4"/>
    <dgm:cxn modelId="{D846CB5A-E086-4D63-8354-8D5B102CDFFB}" type="presOf" srcId="{721E2521-8C40-4FAC-96B8-1A91E4BF2F21}" destId="{40949133-4C22-44CB-BA07-50F5CF2D5B22}" srcOrd="0" destOrd="0" presId="urn:microsoft.com/office/officeart/2005/8/layout/process4"/>
    <dgm:cxn modelId="{1A848D38-8849-4AB4-BAFA-B8AEEF0F3E25}" srcId="{5215CF9F-3A03-4C06-91B8-FF4BB1FD0DEA}" destId="{24606415-AFD5-4D1A-9DA4-F59CF197B692}" srcOrd="1" destOrd="0" parTransId="{DAEED6E9-B71C-437C-BC13-3FDF415D7D9C}" sibTransId="{0CBAEA4A-34C9-4D91-8E78-DD64BD1B08BB}"/>
    <dgm:cxn modelId="{D467A8CC-C72F-437C-8B24-1E0050A8E33C}" srcId="{5215CF9F-3A03-4C06-91B8-FF4BB1FD0DEA}" destId="{DDAE31FC-2EAC-40DC-9AD4-A462F5FD6778}" srcOrd="5" destOrd="0" parTransId="{378C55FC-4AFC-40B6-B053-5CF29C1DBEE9}" sibTransId="{8F7617BF-AD56-42A1-BC15-B2D79AA7F77C}"/>
    <dgm:cxn modelId="{D03145DF-533E-4E89-9797-B86CB83BB964}" srcId="{5215CF9F-3A03-4C06-91B8-FF4BB1FD0DEA}" destId="{C0C1B71E-1CE0-48DD-856B-F021E8304615}" srcOrd="8" destOrd="0" parTransId="{E8E14B17-0897-489A-B915-4C66B372A75A}" sibTransId="{E4B0E5D4-D10F-41D7-83D1-2CA763ACCEF4}"/>
    <dgm:cxn modelId="{1A85965A-2939-4C8F-ACC1-A4CB0440F03A}" type="presParOf" srcId="{5F61DC67-24C4-42C8-B58B-9BF3C76C042B}" destId="{09A883DD-DBAD-4FEA-9C88-48C0C326968A}" srcOrd="0" destOrd="0" presId="urn:microsoft.com/office/officeart/2005/8/layout/process4"/>
    <dgm:cxn modelId="{0F408949-8791-4A03-872B-C802B732F76D}" type="presParOf" srcId="{09A883DD-DBAD-4FEA-9C88-48C0C326968A}" destId="{E986B7CF-C803-4D65-86DE-E8CD644B26E4}" srcOrd="0" destOrd="0" presId="urn:microsoft.com/office/officeart/2005/8/layout/process4"/>
    <dgm:cxn modelId="{9A28B0AB-ED16-4A99-AB20-4A7C93FB1B66}" type="presParOf" srcId="{5F61DC67-24C4-42C8-B58B-9BF3C76C042B}" destId="{F4918A21-9B79-416E-8FD5-7FA5664ECAD4}" srcOrd="1" destOrd="0" presId="urn:microsoft.com/office/officeart/2005/8/layout/process4"/>
    <dgm:cxn modelId="{E883D841-4224-47DE-BB9E-21A843D7C413}" type="presParOf" srcId="{5F61DC67-24C4-42C8-B58B-9BF3C76C042B}" destId="{94ECA0B2-9E7D-41D5-8A83-EB70D151D469}" srcOrd="2" destOrd="0" presId="urn:microsoft.com/office/officeart/2005/8/layout/process4"/>
    <dgm:cxn modelId="{394A2776-12CE-486C-81C4-8CD7F3895819}" type="presParOf" srcId="{94ECA0B2-9E7D-41D5-8A83-EB70D151D469}" destId="{40949133-4C22-44CB-BA07-50F5CF2D5B22}" srcOrd="0" destOrd="0" presId="urn:microsoft.com/office/officeart/2005/8/layout/process4"/>
    <dgm:cxn modelId="{2F4C2C2C-4338-4421-9BAE-DC123017B98D}" type="presParOf" srcId="{5F61DC67-24C4-42C8-B58B-9BF3C76C042B}" destId="{20076E38-16A9-44AE-BFB5-C4C5DE342307}" srcOrd="3" destOrd="0" presId="urn:microsoft.com/office/officeart/2005/8/layout/process4"/>
    <dgm:cxn modelId="{DA663155-58E0-4B3E-88C8-E15EB32E45AC}" type="presParOf" srcId="{5F61DC67-24C4-42C8-B58B-9BF3C76C042B}" destId="{E7A65422-2BB3-4E0D-86DC-2549B92E2855}" srcOrd="4" destOrd="0" presId="urn:microsoft.com/office/officeart/2005/8/layout/process4"/>
    <dgm:cxn modelId="{105DB5C1-DBEE-45F3-98F4-F23782D4A892}" type="presParOf" srcId="{E7A65422-2BB3-4E0D-86DC-2549B92E2855}" destId="{F668A149-C266-4CF8-A12B-81261F29ED9C}" srcOrd="0" destOrd="0" presId="urn:microsoft.com/office/officeart/2005/8/layout/process4"/>
    <dgm:cxn modelId="{ABCDF23F-832C-461F-9D21-CDA4A750ADE6}" type="presParOf" srcId="{5F61DC67-24C4-42C8-B58B-9BF3C76C042B}" destId="{C98458AE-4F63-44FF-82F5-7B3F29F578D1}" srcOrd="5" destOrd="0" presId="urn:microsoft.com/office/officeart/2005/8/layout/process4"/>
    <dgm:cxn modelId="{B4FDC8EC-9221-4AB1-B1FB-CD4291DD2FA9}" type="presParOf" srcId="{5F61DC67-24C4-42C8-B58B-9BF3C76C042B}" destId="{14AF6779-F5BE-47C8-9EEA-F6747AB56357}" srcOrd="6" destOrd="0" presId="urn:microsoft.com/office/officeart/2005/8/layout/process4"/>
    <dgm:cxn modelId="{AC757D99-E218-4842-B085-E098A2C5157A}" type="presParOf" srcId="{14AF6779-F5BE-47C8-9EEA-F6747AB56357}" destId="{16FDA12D-96B2-4462-8087-315AA81DAB02}" srcOrd="0" destOrd="0" presId="urn:microsoft.com/office/officeart/2005/8/layout/process4"/>
    <dgm:cxn modelId="{4BCB7914-051E-462D-8206-EC1C32079DBF}" type="presParOf" srcId="{5F61DC67-24C4-42C8-B58B-9BF3C76C042B}" destId="{92964880-B0AA-498A-80B0-2D8ECF8DE6D8}" srcOrd="7" destOrd="0" presId="urn:microsoft.com/office/officeart/2005/8/layout/process4"/>
    <dgm:cxn modelId="{61CF5682-247C-4079-909D-3D959B80C3A0}" type="presParOf" srcId="{5F61DC67-24C4-42C8-B58B-9BF3C76C042B}" destId="{0F01C4AF-44A3-425C-B5FD-36EB165B8441}" srcOrd="8" destOrd="0" presId="urn:microsoft.com/office/officeart/2005/8/layout/process4"/>
    <dgm:cxn modelId="{8AE19377-A949-4A0D-B626-FF9C2B5608C7}" type="presParOf" srcId="{0F01C4AF-44A3-425C-B5FD-36EB165B8441}" destId="{5BA3C2AA-E011-47AA-AE5F-553CB1AEE076}" srcOrd="0" destOrd="0" presId="urn:microsoft.com/office/officeart/2005/8/layout/process4"/>
    <dgm:cxn modelId="{209276FE-71B7-47EF-8A40-D086CBE669EC}" type="presParOf" srcId="{5F61DC67-24C4-42C8-B58B-9BF3C76C042B}" destId="{5ACF9121-6B96-4558-8C46-0A402468EC67}" srcOrd="9" destOrd="0" presId="urn:microsoft.com/office/officeart/2005/8/layout/process4"/>
    <dgm:cxn modelId="{7C3025D9-F18D-4143-AF45-760A900ADBDA}" type="presParOf" srcId="{5F61DC67-24C4-42C8-B58B-9BF3C76C042B}" destId="{FAFC0F2C-3E79-4503-B524-AFBBC4756803}" srcOrd="10" destOrd="0" presId="urn:microsoft.com/office/officeart/2005/8/layout/process4"/>
    <dgm:cxn modelId="{3A74287B-ED82-4BAC-9BB6-D1DCFACBF8ED}" type="presParOf" srcId="{FAFC0F2C-3E79-4503-B524-AFBBC4756803}" destId="{0685FB2E-952D-4048-A8F6-A0ACDCE0D873}" srcOrd="0" destOrd="0" presId="urn:microsoft.com/office/officeart/2005/8/layout/process4"/>
    <dgm:cxn modelId="{5D7034C6-706E-4F61-BFB2-A1BD6CC8B682}" type="presParOf" srcId="{5F61DC67-24C4-42C8-B58B-9BF3C76C042B}" destId="{96FC20E3-5DAD-409E-87F3-F87473DEBE85}" srcOrd="11" destOrd="0" presId="urn:microsoft.com/office/officeart/2005/8/layout/process4"/>
    <dgm:cxn modelId="{9148CC08-7237-49A5-B650-11DFEBC41D37}" type="presParOf" srcId="{5F61DC67-24C4-42C8-B58B-9BF3C76C042B}" destId="{13F7C4BB-84E5-484D-9F56-94F4CF434F1F}" srcOrd="12" destOrd="0" presId="urn:microsoft.com/office/officeart/2005/8/layout/process4"/>
    <dgm:cxn modelId="{A7A6C1E6-C0B9-4EFF-8C30-A2EAEDA05F94}" type="presParOf" srcId="{13F7C4BB-84E5-484D-9F56-94F4CF434F1F}" destId="{E263ED2F-734A-4C4C-B8CA-BE30B8F4A2FA}" srcOrd="0" destOrd="0" presId="urn:microsoft.com/office/officeart/2005/8/layout/process4"/>
    <dgm:cxn modelId="{EF4BEA44-8C20-47F7-B852-CFDE9D867BCA}" type="presParOf" srcId="{5F61DC67-24C4-42C8-B58B-9BF3C76C042B}" destId="{FBFDFE38-ADC9-4C4A-97A9-43F3EED384B9}" srcOrd="13" destOrd="0" presId="urn:microsoft.com/office/officeart/2005/8/layout/process4"/>
    <dgm:cxn modelId="{5D9F866C-21FE-432C-8AFE-EB2F7B83DDFF}" type="presParOf" srcId="{5F61DC67-24C4-42C8-B58B-9BF3C76C042B}" destId="{6A8F6BD1-6E84-4CC0-BA9F-478E6950F574}" srcOrd="14" destOrd="0" presId="urn:microsoft.com/office/officeart/2005/8/layout/process4"/>
    <dgm:cxn modelId="{C84A8779-B3E1-490B-B39D-C0F3F6272E79}" type="presParOf" srcId="{6A8F6BD1-6E84-4CC0-BA9F-478E6950F574}" destId="{4FE4A11A-FC43-4E1B-9937-62820D2D3153}" srcOrd="0" destOrd="0" presId="urn:microsoft.com/office/officeart/2005/8/layout/process4"/>
    <dgm:cxn modelId="{93C39224-04DF-4707-9E55-D043FC52AAF0}" type="presParOf" srcId="{5F61DC67-24C4-42C8-B58B-9BF3C76C042B}" destId="{9A1DBFFC-C89D-420C-B8F4-AFC8A27A01AD}" srcOrd="15" destOrd="0" presId="urn:microsoft.com/office/officeart/2005/8/layout/process4"/>
    <dgm:cxn modelId="{456E183E-484A-4C86-89D6-0EB60C7180E4}" type="presParOf" srcId="{5F61DC67-24C4-42C8-B58B-9BF3C76C042B}" destId="{75FDAD0F-31E3-47DC-A510-4205C9A1B97E}" srcOrd="16" destOrd="0" presId="urn:microsoft.com/office/officeart/2005/8/layout/process4"/>
    <dgm:cxn modelId="{0E7D42CD-B3B3-46EE-A654-A2E58B414348}" type="presParOf" srcId="{75FDAD0F-31E3-47DC-A510-4205C9A1B97E}" destId="{DDF779B3-7721-42AF-8CC8-74BC816F22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E496E40-105F-48C8-BBA5-9B328E253036}" type="doc">
      <dgm:prSet loTypeId="urn:microsoft.com/office/officeart/2005/8/layout/process4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4FCC6C9E-EE41-4002-8A9F-53E455BA2AFA}">
      <dgm:prSet custT="1"/>
      <dgm:spPr/>
      <dgm:t>
        <a:bodyPr/>
        <a:lstStyle/>
        <a:p>
          <a:pPr rtl="0"/>
          <a:r>
            <a:rPr lang="pt-BR" sz="1800" dirty="0" smtClean="0">
              <a:latin typeface="Bookman Old Style" pitchFamily="18" charset="0"/>
            </a:rPr>
            <a:t>Incentivar o plano de desenvolvimento dos servidores </a:t>
          </a:r>
          <a:r>
            <a:rPr lang="pt-BR" sz="1800" dirty="0" err="1" smtClean="0">
              <a:latin typeface="Bookman Old Style" pitchFamily="18" charset="0"/>
            </a:rPr>
            <a:t>tecnico</a:t>
          </a:r>
          <a:r>
            <a:rPr lang="pt-BR" sz="1800" dirty="0" smtClean="0">
              <a:latin typeface="Bookman Old Style" pitchFamily="18" charset="0"/>
            </a:rPr>
            <a:t> administrativos em educação (decreto 5825 e lei 11091/2005) </a:t>
          </a:r>
          <a:endParaRPr lang="pt-BR" sz="1800" dirty="0">
            <a:latin typeface="Bookman Old Style" pitchFamily="18" charset="0"/>
          </a:endParaRPr>
        </a:p>
      </dgm:t>
    </dgm:pt>
    <dgm:pt modelId="{B348DDEE-51AB-4962-89F0-F810A1343ED2}" type="parTrans" cxnId="{65495D4F-F21A-4109-B302-35914E11A714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8667AE93-C822-470A-A447-75FCEE1CE115}" type="sibTrans" cxnId="{65495D4F-F21A-4109-B302-35914E11A714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2EA97DC6-E2F0-478C-A1CA-47CA523DE757}">
      <dgm:prSet custT="1"/>
      <dgm:spPr/>
      <dgm:t>
        <a:bodyPr/>
        <a:lstStyle/>
        <a:p>
          <a:pPr rtl="0"/>
          <a:r>
            <a:rPr lang="pt-BR" sz="1800" b="0" i="0" baseline="0" dirty="0" smtClean="0">
              <a:latin typeface="Bookman Old Style" pitchFamily="18" charset="0"/>
            </a:rPr>
            <a:t>Capacitar servidores do quadro efetivo buscando a melhoria na prestação de serviços</a:t>
          </a:r>
          <a:endParaRPr lang="pt-BR" sz="1800" dirty="0">
            <a:latin typeface="Bookman Old Style" pitchFamily="18" charset="0"/>
          </a:endParaRPr>
        </a:p>
      </dgm:t>
    </dgm:pt>
    <dgm:pt modelId="{A3AFE2BA-955D-49A8-A29C-1BA35237FF81}" type="parTrans" cxnId="{6BA42F39-A8B1-4AF0-802C-40C80E8F9AD8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CA70B732-3F59-41F3-B0BA-9E2D2AB45E29}" type="sibTrans" cxnId="{6BA42F39-A8B1-4AF0-802C-40C80E8F9AD8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30951712-F7FC-4FE7-835C-6BDDF9075BC3}">
      <dgm:prSet custT="1"/>
      <dgm:spPr/>
      <dgm:t>
        <a:bodyPr/>
        <a:lstStyle/>
        <a:p>
          <a:pPr rtl="0"/>
          <a:r>
            <a:rPr lang="pt-BR" sz="1800" b="0" i="0" baseline="0" dirty="0" smtClean="0">
              <a:latin typeface="Bookman Old Style" pitchFamily="18" charset="0"/>
            </a:rPr>
            <a:t>Projetar espaços de convivência para os servidores e família</a:t>
          </a:r>
          <a:endParaRPr lang="pt-BR" sz="1800" dirty="0">
            <a:latin typeface="Bookman Old Style" pitchFamily="18" charset="0"/>
          </a:endParaRPr>
        </a:p>
      </dgm:t>
    </dgm:pt>
    <dgm:pt modelId="{A18E8DE1-3B93-43F7-BB79-026614D6348A}" type="parTrans" cxnId="{A8903102-E41B-4C72-A7DB-3B5146EA0F21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4D8E10F9-D463-4A30-9E93-0E6C6F7E800F}" type="sibTrans" cxnId="{A8903102-E41B-4C72-A7DB-3B5146EA0F21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8BF44E62-B9A8-4129-87BA-89F5E669A678}">
      <dgm:prSet custT="1"/>
      <dgm:spPr/>
      <dgm:t>
        <a:bodyPr/>
        <a:lstStyle/>
        <a:p>
          <a:pPr rtl="0"/>
          <a:r>
            <a:rPr lang="pt-BR" sz="1800" b="0" i="0" baseline="0" dirty="0" smtClean="0">
              <a:latin typeface="Bookman Old Style" pitchFamily="18" charset="0"/>
            </a:rPr>
            <a:t>Projetar espaços de centro de capacitação na reitoria e nos campus</a:t>
          </a:r>
          <a:endParaRPr lang="pt-BR" sz="1800" dirty="0">
            <a:latin typeface="Bookman Old Style" pitchFamily="18" charset="0"/>
          </a:endParaRPr>
        </a:p>
      </dgm:t>
    </dgm:pt>
    <dgm:pt modelId="{95769C2C-6EEF-42CF-B530-4C37CF12DFF0}" type="parTrans" cxnId="{DD0A8EFC-9643-4AFB-ACDC-F45CCE5723BB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555A9E6A-1DF0-47B9-A464-90EA1106B526}" type="sibTrans" cxnId="{DD0A8EFC-9643-4AFB-ACDC-F45CCE5723BB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0D91441E-3539-464D-9CB5-EB2DEDFBE9CE}">
      <dgm:prSet custT="1"/>
      <dgm:spPr/>
      <dgm:t>
        <a:bodyPr/>
        <a:lstStyle/>
        <a:p>
          <a:pPr rtl="0"/>
          <a:r>
            <a:rPr lang="pt-BR" sz="1800" dirty="0" smtClean="0">
              <a:latin typeface="Bookman Old Style" pitchFamily="18" charset="0"/>
            </a:rPr>
            <a:t>Fortalecer o cadastro de facilitador para a capacitação do IFPR</a:t>
          </a:r>
          <a:endParaRPr lang="pt-BR" sz="1800" dirty="0">
            <a:latin typeface="Bookman Old Style" pitchFamily="18" charset="0"/>
          </a:endParaRPr>
        </a:p>
      </dgm:t>
    </dgm:pt>
    <dgm:pt modelId="{DF673665-1A1B-4C87-864D-27938F3098CE}" type="parTrans" cxnId="{941B9315-8989-429B-B7B3-CD879AA35904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87EED8E6-2DD1-48BB-818A-039C8711DACC}" type="sibTrans" cxnId="{941B9315-8989-429B-B7B3-CD879AA35904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47425DA5-0983-471E-A0DC-4AC0D712FEEF}">
      <dgm:prSet custT="1"/>
      <dgm:spPr/>
      <dgm:t>
        <a:bodyPr/>
        <a:lstStyle/>
        <a:p>
          <a:pPr rtl="0"/>
          <a:r>
            <a:rPr lang="pt-BR" sz="1800" dirty="0" smtClean="0">
              <a:latin typeface="Bookman Old Style" pitchFamily="18" charset="0"/>
            </a:rPr>
            <a:t>Criar uma política de distribuição das novas vagas</a:t>
          </a:r>
          <a:endParaRPr lang="pt-BR" sz="1800" b="0" i="0" baseline="0" dirty="0">
            <a:latin typeface="Bookman Old Style" pitchFamily="18" charset="0"/>
          </a:endParaRPr>
        </a:p>
      </dgm:t>
    </dgm:pt>
    <dgm:pt modelId="{624C70D0-1C21-45CD-927A-97377049D6E3}" type="parTrans" cxnId="{90B16DEE-E6CF-4C08-B3C8-8F8DD2039411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668641F6-8B82-4179-A3CD-A6C41B07ABB1}" type="sibTrans" cxnId="{90B16DEE-E6CF-4C08-B3C8-8F8DD2039411}">
      <dgm:prSet/>
      <dgm:spPr/>
      <dgm:t>
        <a:bodyPr/>
        <a:lstStyle/>
        <a:p>
          <a:endParaRPr lang="pt-BR" sz="3200">
            <a:latin typeface="Bookman Old Style" pitchFamily="18" charset="0"/>
          </a:endParaRPr>
        </a:p>
      </dgm:t>
    </dgm:pt>
    <dgm:pt modelId="{1A91469E-7BA7-4D7B-85F0-C22824609659}" type="pres">
      <dgm:prSet presAssocID="{8E496E40-105F-48C8-BBA5-9B328E2530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74F4CDD-711E-4737-9C94-F59669DA65FF}" type="pres">
      <dgm:prSet presAssocID="{47425DA5-0983-471E-A0DC-4AC0D712FEEF}" presName="boxAndChildren" presStyleCnt="0"/>
      <dgm:spPr/>
    </dgm:pt>
    <dgm:pt modelId="{DED8F466-8FB6-4ECA-8E55-A7C698971CAE}" type="pres">
      <dgm:prSet presAssocID="{47425DA5-0983-471E-A0DC-4AC0D712FEEF}" presName="parentTextBox" presStyleLbl="node1" presStyleIdx="0" presStyleCnt="6"/>
      <dgm:spPr/>
      <dgm:t>
        <a:bodyPr/>
        <a:lstStyle/>
        <a:p>
          <a:endParaRPr lang="pt-BR"/>
        </a:p>
      </dgm:t>
    </dgm:pt>
    <dgm:pt modelId="{110D40C1-C65E-46F7-BA78-420004C64CDF}" type="pres">
      <dgm:prSet presAssocID="{87EED8E6-2DD1-48BB-818A-039C8711DACC}" presName="sp" presStyleCnt="0"/>
      <dgm:spPr/>
    </dgm:pt>
    <dgm:pt modelId="{5A087B75-7CC0-42D1-B76D-E108CE8C1EE5}" type="pres">
      <dgm:prSet presAssocID="{0D91441E-3539-464D-9CB5-EB2DEDFBE9CE}" presName="arrowAndChildren" presStyleCnt="0"/>
      <dgm:spPr/>
    </dgm:pt>
    <dgm:pt modelId="{F941E395-7EAA-4419-89F5-BB9F2DDAA5CF}" type="pres">
      <dgm:prSet presAssocID="{0D91441E-3539-464D-9CB5-EB2DEDFBE9CE}" presName="parentTextArrow" presStyleLbl="node1" presStyleIdx="1" presStyleCnt="6"/>
      <dgm:spPr/>
      <dgm:t>
        <a:bodyPr/>
        <a:lstStyle/>
        <a:p>
          <a:endParaRPr lang="pt-BR"/>
        </a:p>
      </dgm:t>
    </dgm:pt>
    <dgm:pt modelId="{AE94BE5B-1AE7-4B87-AA0A-E5BE9EB389A3}" type="pres">
      <dgm:prSet presAssocID="{555A9E6A-1DF0-47B9-A464-90EA1106B526}" presName="sp" presStyleCnt="0"/>
      <dgm:spPr/>
    </dgm:pt>
    <dgm:pt modelId="{C9D6F0F2-3DC7-4D83-81C4-78E994F73D74}" type="pres">
      <dgm:prSet presAssocID="{8BF44E62-B9A8-4129-87BA-89F5E669A678}" presName="arrowAndChildren" presStyleCnt="0"/>
      <dgm:spPr/>
    </dgm:pt>
    <dgm:pt modelId="{8947AE9E-DC8C-4350-99FA-F8DAFA5C547C}" type="pres">
      <dgm:prSet presAssocID="{8BF44E62-B9A8-4129-87BA-89F5E669A678}" presName="parentTextArrow" presStyleLbl="node1" presStyleIdx="2" presStyleCnt="6"/>
      <dgm:spPr/>
      <dgm:t>
        <a:bodyPr/>
        <a:lstStyle/>
        <a:p>
          <a:endParaRPr lang="pt-BR"/>
        </a:p>
      </dgm:t>
    </dgm:pt>
    <dgm:pt modelId="{BA6131E3-9EDF-448C-9AC5-ECF3F77657DB}" type="pres">
      <dgm:prSet presAssocID="{4D8E10F9-D463-4A30-9E93-0E6C6F7E800F}" presName="sp" presStyleCnt="0"/>
      <dgm:spPr/>
    </dgm:pt>
    <dgm:pt modelId="{2D80FCDF-FDD7-4940-942B-D8814FCF64D5}" type="pres">
      <dgm:prSet presAssocID="{30951712-F7FC-4FE7-835C-6BDDF9075BC3}" presName="arrowAndChildren" presStyleCnt="0"/>
      <dgm:spPr/>
    </dgm:pt>
    <dgm:pt modelId="{0B8687E5-CD62-4C9F-ABA3-78E0196B9503}" type="pres">
      <dgm:prSet presAssocID="{30951712-F7FC-4FE7-835C-6BDDF9075BC3}" presName="parentTextArrow" presStyleLbl="node1" presStyleIdx="3" presStyleCnt="6"/>
      <dgm:spPr/>
      <dgm:t>
        <a:bodyPr/>
        <a:lstStyle/>
        <a:p>
          <a:endParaRPr lang="pt-BR"/>
        </a:p>
      </dgm:t>
    </dgm:pt>
    <dgm:pt modelId="{91842ACA-7DB6-415E-85B3-EA35725B4868}" type="pres">
      <dgm:prSet presAssocID="{CA70B732-3F59-41F3-B0BA-9E2D2AB45E29}" presName="sp" presStyleCnt="0"/>
      <dgm:spPr/>
    </dgm:pt>
    <dgm:pt modelId="{502176ED-A422-4AFF-ADCE-E17F5E214DAD}" type="pres">
      <dgm:prSet presAssocID="{2EA97DC6-E2F0-478C-A1CA-47CA523DE757}" presName="arrowAndChildren" presStyleCnt="0"/>
      <dgm:spPr/>
    </dgm:pt>
    <dgm:pt modelId="{3E80A0C8-AFEB-4E7C-84EC-9A793B6A1B7B}" type="pres">
      <dgm:prSet presAssocID="{2EA97DC6-E2F0-478C-A1CA-47CA523DE757}" presName="parentTextArrow" presStyleLbl="node1" presStyleIdx="4" presStyleCnt="6"/>
      <dgm:spPr/>
      <dgm:t>
        <a:bodyPr/>
        <a:lstStyle/>
        <a:p>
          <a:endParaRPr lang="pt-BR"/>
        </a:p>
      </dgm:t>
    </dgm:pt>
    <dgm:pt modelId="{60693406-35D6-4EB7-ADB5-F67D04401475}" type="pres">
      <dgm:prSet presAssocID="{8667AE93-C822-470A-A447-75FCEE1CE115}" presName="sp" presStyleCnt="0"/>
      <dgm:spPr/>
    </dgm:pt>
    <dgm:pt modelId="{B1CADB0B-A5CB-4A49-B86A-5FCF1919D5D5}" type="pres">
      <dgm:prSet presAssocID="{4FCC6C9E-EE41-4002-8A9F-53E455BA2AFA}" presName="arrowAndChildren" presStyleCnt="0"/>
      <dgm:spPr/>
    </dgm:pt>
    <dgm:pt modelId="{97A0ADD4-68E7-4764-B53B-564203B91C21}" type="pres">
      <dgm:prSet presAssocID="{4FCC6C9E-EE41-4002-8A9F-53E455BA2AFA}" presName="parentTextArrow" presStyleLbl="node1" presStyleIdx="5" presStyleCnt="6"/>
      <dgm:spPr/>
      <dgm:t>
        <a:bodyPr/>
        <a:lstStyle/>
        <a:p>
          <a:endParaRPr lang="pt-BR"/>
        </a:p>
      </dgm:t>
    </dgm:pt>
  </dgm:ptLst>
  <dgm:cxnLst>
    <dgm:cxn modelId="{65495D4F-F21A-4109-B302-35914E11A714}" srcId="{8E496E40-105F-48C8-BBA5-9B328E253036}" destId="{4FCC6C9E-EE41-4002-8A9F-53E455BA2AFA}" srcOrd="0" destOrd="0" parTransId="{B348DDEE-51AB-4962-89F0-F810A1343ED2}" sibTransId="{8667AE93-C822-470A-A447-75FCEE1CE115}"/>
    <dgm:cxn modelId="{199198C4-4813-40A9-9F5F-8676A672D2A7}" type="presOf" srcId="{8E496E40-105F-48C8-BBA5-9B328E253036}" destId="{1A91469E-7BA7-4D7B-85F0-C22824609659}" srcOrd="0" destOrd="0" presId="urn:microsoft.com/office/officeart/2005/8/layout/process4"/>
    <dgm:cxn modelId="{90B16DEE-E6CF-4C08-B3C8-8F8DD2039411}" srcId="{8E496E40-105F-48C8-BBA5-9B328E253036}" destId="{47425DA5-0983-471E-A0DC-4AC0D712FEEF}" srcOrd="5" destOrd="0" parTransId="{624C70D0-1C21-45CD-927A-97377049D6E3}" sibTransId="{668641F6-8B82-4179-A3CD-A6C41B07ABB1}"/>
    <dgm:cxn modelId="{DD0A8EFC-9643-4AFB-ACDC-F45CCE5723BB}" srcId="{8E496E40-105F-48C8-BBA5-9B328E253036}" destId="{8BF44E62-B9A8-4129-87BA-89F5E669A678}" srcOrd="3" destOrd="0" parTransId="{95769C2C-6EEF-42CF-B530-4C37CF12DFF0}" sibTransId="{555A9E6A-1DF0-47B9-A464-90EA1106B526}"/>
    <dgm:cxn modelId="{14B9F144-2FE9-43B7-82B0-674A9B9787BA}" type="presOf" srcId="{4FCC6C9E-EE41-4002-8A9F-53E455BA2AFA}" destId="{97A0ADD4-68E7-4764-B53B-564203B91C21}" srcOrd="0" destOrd="0" presId="urn:microsoft.com/office/officeart/2005/8/layout/process4"/>
    <dgm:cxn modelId="{7307039D-87A0-49B6-9DC3-C4777E5AA64E}" type="presOf" srcId="{8BF44E62-B9A8-4129-87BA-89F5E669A678}" destId="{8947AE9E-DC8C-4350-99FA-F8DAFA5C547C}" srcOrd="0" destOrd="0" presId="urn:microsoft.com/office/officeart/2005/8/layout/process4"/>
    <dgm:cxn modelId="{13E8BF48-A5A2-4C65-8E0E-C0F8399D338D}" type="presOf" srcId="{47425DA5-0983-471E-A0DC-4AC0D712FEEF}" destId="{DED8F466-8FB6-4ECA-8E55-A7C698971CAE}" srcOrd="0" destOrd="0" presId="urn:microsoft.com/office/officeart/2005/8/layout/process4"/>
    <dgm:cxn modelId="{6BA42F39-A8B1-4AF0-802C-40C80E8F9AD8}" srcId="{8E496E40-105F-48C8-BBA5-9B328E253036}" destId="{2EA97DC6-E2F0-478C-A1CA-47CA523DE757}" srcOrd="1" destOrd="0" parTransId="{A3AFE2BA-955D-49A8-A29C-1BA35237FF81}" sibTransId="{CA70B732-3F59-41F3-B0BA-9E2D2AB45E29}"/>
    <dgm:cxn modelId="{0BFB970F-8847-4E8B-8F9E-B502037E6DCE}" type="presOf" srcId="{0D91441E-3539-464D-9CB5-EB2DEDFBE9CE}" destId="{F941E395-7EAA-4419-89F5-BB9F2DDAA5CF}" srcOrd="0" destOrd="0" presId="urn:microsoft.com/office/officeart/2005/8/layout/process4"/>
    <dgm:cxn modelId="{A8903102-E41B-4C72-A7DB-3B5146EA0F21}" srcId="{8E496E40-105F-48C8-BBA5-9B328E253036}" destId="{30951712-F7FC-4FE7-835C-6BDDF9075BC3}" srcOrd="2" destOrd="0" parTransId="{A18E8DE1-3B93-43F7-BB79-026614D6348A}" sibTransId="{4D8E10F9-D463-4A30-9E93-0E6C6F7E800F}"/>
    <dgm:cxn modelId="{C14F3366-3BDC-416D-A0CC-67997E545765}" type="presOf" srcId="{30951712-F7FC-4FE7-835C-6BDDF9075BC3}" destId="{0B8687E5-CD62-4C9F-ABA3-78E0196B9503}" srcOrd="0" destOrd="0" presId="urn:microsoft.com/office/officeart/2005/8/layout/process4"/>
    <dgm:cxn modelId="{132AF7C7-6CEE-4993-810A-F9A529E6A6AD}" type="presOf" srcId="{2EA97DC6-E2F0-478C-A1CA-47CA523DE757}" destId="{3E80A0C8-AFEB-4E7C-84EC-9A793B6A1B7B}" srcOrd="0" destOrd="0" presId="urn:microsoft.com/office/officeart/2005/8/layout/process4"/>
    <dgm:cxn modelId="{941B9315-8989-429B-B7B3-CD879AA35904}" srcId="{8E496E40-105F-48C8-BBA5-9B328E253036}" destId="{0D91441E-3539-464D-9CB5-EB2DEDFBE9CE}" srcOrd="4" destOrd="0" parTransId="{DF673665-1A1B-4C87-864D-27938F3098CE}" sibTransId="{87EED8E6-2DD1-48BB-818A-039C8711DACC}"/>
    <dgm:cxn modelId="{FEAD5F6F-EC6D-4101-88AF-1E31751DD329}" type="presParOf" srcId="{1A91469E-7BA7-4D7B-85F0-C22824609659}" destId="{674F4CDD-711E-4737-9C94-F59669DA65FF}" srcOrd="0" destOrd="0" presId="urn:microsoft.com/office/officeart/2005/8/layout/process4"/>
    <dgm:cxn modelId="{582B6888-7360-45CF-BD8A-BB20D844344D}" type="presParOf" srcId="{674F4CDD-711E-4737-9C94-F59669DA65FF}" destId="{DED8F466-8FB6-4ECA-8E55-A7C698971CAE}" srcOrd="0" destOrd="0" presId="urn:microsoft.com/office/officeart/2005/8/layout/process4"/>
    <dgm:cxn modelId="{67DBEB2F-1E34-4B21-A163-E58E65A8183E}" type="presParOf" srcId="{1A91469E-7BA7-4D7B-85F0-C22824609659}" destId="{110D40C1-C65E-46F7-BA78-420004C64CDF}" srcOrd="1" destOrd="0" presId="urn:microsoft.com/office/officeart/2005/8/layout/process4"/>
    <dgm:cxn modelId="{269B2B75-8D58-4FAE-A47B-CBFDAF3CBA91}" type="presParOf" srcId="{1A91469E-7BA7-4D7B-85F0-C22824609659}" destId="{5A087B75-7CC0-42D1-B76D-E108CE8C1EE5}" srcOrd="2" destOrd="0" presId="urn:microsoft.com/office/officeart/2005/8/layout/process4"/>
    <dgm:cxn modelId="{3A4BDB3F-BD28-47AB-879E-9E7C2FA2EC69}" type="presParOf" srcId="{5A087B75-7CC0-42D1-B76D-E108CE8C1EE5}" destId="{F941E395-7EAA-4419-89F5-BB9F2DDAA5CF}" srcOrd="0" destOrd="0" presId="urn:microsoft.com/office/officeart/2005/8/layout/process4"/>
    <dgm:cxn modelId="{27A68E5A-0B51-439A-8141-A659E248B29F}" type="presParOf" srcId="{1A91469E-7BA7-4D7B-85F0-C22824609659}" destId="{AE94BE5B-1AE7-4B87-AA0A-E5BE9EB389A3}" srcOrd="3" destOrd="0" presId="urn:microsoft.com/office/officeart/2005/8/layout/process4"/>
    <dgm:cxn modelId="{EA632E0F-160F-42EF-92AC-F7442FFAE3B1}" type="presParOf" srcId="{1A91469E-7BA7-4D7B-85F0-C22824609659}" destId="{C9D6F0F2-3DC7-4D83-81C4-78E994F73D74}" srcOrd="4" destOrd="0" presId="urn:microsoft.com/office/officeart/2005/8/layout/process4"/>
    <dgm:cxn modelId="{19529F20-0C2C-4B28-A8B2-59D0399911B3}" type="presParOf" srcId="{C9D6F0F2-3DC7-4D83-81C4-78E994F73D74}" destId="{8947AE9E-DC8C-4350-99FA-F8DAFA5C547C}" srcOrd="0" destOrd="0" presId="urn:microsoft.com/office/officeart/2005/8/layout/process4"/>
    <dgm:cxn modelId="{5E6F53DC-AFFE-4773-8796-584C85016A08}" type="presParOf" srcId="{1A91469E-7BA7-4D7B-85F0-C22824609659}" destId="{BA6131E3-9EDF-448C-9AC5-ECF3F77657DB}" srcOrd="5" destOrd="0" presId="urn:microsoft.com/office/officeart/2005/8/layout/process4"/>
    <dgm:cxn modelId="{7BC8154F-3623-4E7D-9764-72172E3078B1}" type="presParOf" srcId="{1A91469E-7BA7-4D7B-85F0-C22824609659}" destId="{2D80FCDF-FDD7-4940-942B-D8814FCF64D5}" srcOrd="6" destOrd="0" presId="urn:microsoft.com/office/officeart/2005/8/layout/process4"/>
    <dgm:cxn modelId="{92DEFACD-063D-421C-8670-8CC73E439827}" type="presParOf" srcId="{2D80FCDF-FDD7-4940-942B-D8814FCF64D5}" destId="{0B8687E5-CD62-4C9F-ABA3-78E0196B9503}" srcOrd="0" destOrd="0" presId="urn:microsoft.com/office/officeart/2005/8/layout/process4"/>
    <dgm:cxn modelId="{8659C722-F2E2-448E-BD1B-A7632771C481}" type="presParOf" srcId="{1A91469E-7BA7-4D7B-85F0-C22824609659}" destId="{91842ACA-7DB6-415E-85B3-EA35725B4868}" srcOrd="7" destOrd="0" presId="urn:microsoft.com/office/officeart/2005/8/layout/process4"/>
    <dgm:cxn modelId="{8CC718EB-36C6-4D8D-9EAF-26A6F1EA804B}" type="presParOf" srcId="{1A91469E-7BA7-4D7B-85F0-C22824609659}" destId="{502176ED-A422-4AFF-ADCE-E17F5E214DAD}" srcOrd="8" destOrd="0" presId="urn:microsoft.com/office/officeart/2005/8/layout/process4"/>
    <dgm:cxn modelId="{80B9FD86-FB2F-41DB-878E-2CAD54B39F16}" type="presParOf" srcId="{502176ED-A422-4AFF-ADCE-E17F5E214DAD}" destId="{3E80A0C8-AFEB-4E7C-84EC-9A793B6A1B7B}" srcOrd="0" destOrd="0" presId="urn:microsoft.com/office/officeart/2005/8/layout/process4"/>
    <dgm:cxn modelId="{4D52067B-711C-4929-9E3D-82786ADCBFC4}" type="presParOf" srcId="{1A91469E-7BA7-4D7B-85F0-C22824609659}" destId="{60693406-35D6-4EB7-ADB5-F67D04401475}" srcOrd="9" destOrd="0" presId="urn:microsoft.com/office/officeart/2005/8/layout/process4"/>
    <dgm:cxn modelId="{2FA4D87D-0540-43BD-80D9-1A454E617FAE}" type="presParOf" srcId="{1A91469E-7BA7-4D7B-85F0-C22824609659}" destId="{B1CADB0B-A5CB-4A49-B86A-5FCF1919D5D5}" srcOrd="10" destOrd="0" presId="urn:microsoft.com/office/officeart/2005/8/layout/process4"/>
    <dgm:cxn modelId="{034D9613-5CC3-4B32-8339-FCA895C62AA1}" type="presParOf" srcId="{B1CADB0B-A5CB-4A49-B86A-5FCF1919D5D5}" destId="{97A0ADD4-68E7-4764-B53B-564203B91C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E496E40-105F-48C8-BBA5-9B328E253036}" type="doc">
      <dgm:prSet loTypeId="urn:microsoft.com/office/officeart/2005/8/layout/process4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FCC6C9E-EE41-4002-8A9F-53E455BA2AFA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Participação de todos os servidores em todas as etapas do planejamento</a:t>
          </a:r>
          <a:endParaRPr lang="pt-BR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B348DDEE-51AB-4962-89F0-F810A1343ED2}" type="parTrans" cxnId="{65495D4F-F21A-4109-B302-35914E11A714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8667AE93-C822-470A-A447-75FCEE1CE115}" type="sibTrans" cxnId="{65495D4F-F21A-4109-B302-35914E11A714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2EA97DC6-E2F0-478C-A1CA-47CA523DE757}">
      <dgm:prSet custT="1"/>
      <dgm:spPr/>
      <dgm:t>
        <a:bodyPr/>
        <a:lstStyle/>
        <a:p>
          <a:pPr rtl="0"/>
          <a:r>
            <a:rPr lang="pt-BR" sz="2400" b="1" i="0" baseline="0" dirty="0" smtClean="0">
              <a:solidFill>
                <a:schemeClr val="tx1"/>
              </a:solidFill>
              <a:latin typeface="Bookman Old Style" pitchFamily="18" charset="0"/>
            </a:rPr>
            <a:t>Utilização do SISPLAN como ferramenta auxiliar de planejamento 2012:</a:t>
          </a:r>
        </a:p>
        <a:p>
          <a:pPr rtl="0"/>
          <a:r>
            <a:rPr lang="pt-BR" sz="2000" b="1" dirty="0" smtClean="0">
              <a:solidFill>
                <a:schemeClr val="tx1"/>
              </a:solidFill>
              <a:latin typeface="Bookman Old Style" pitchFamily="18" charset="0"/>
            </a:rPr>
            <a:t>19/08/2011 a 14/10/2011 – Recurso já garantido no PLOA</a:t>
          </a:r>
        </a:p>
        <a:p>
          <a:pPr rtl="0"/>
          <a:r>
            <a:rPr lang="pt-BR" sz="2000" b="1" dirty="0" smtClean="0">
              <a:solidFill>
                <a:schemeClr val="tx1"/>
              </a:solidFill>
              <a:latin typeface="Bookman Old Style" pitchFamily="18" charset="0"/>
            </a:rPr>
            <a:t>19/10/2011 a 30/11/2011 – Demanda Complementar de Planejamento</a:t>
          </a:r>
          <a:endParaRPr lang="pt-BR" sz="20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3AFE2BA-955D-49A8-A29C-1BA35237FF81}" type="parTrans" cxnId="{6BA42F39-A8B1-4AF0-802C-40C80E8F9AD8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CA70B732-3F59-41F3-B0BA-9E2D2AB45E29}" type="sibTrans" cxnId="{6BA42F39-A8B1-4AF0-802C-40C80E8F9AD8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0D91441E-3539-464D-9CB5-EB2DEDFBE9CE}">
      <dgm:prSet custT="1"/>
      <dgm:spPr/>
      <dgm:t>
        <a:bodyPr/>
        <a:lstStyle/>
        <a:p>
          <a:pPr rtl="0"/>
          <a:r>
            <a:rPr lang="pt-BR" sz="2400" b="1" i="0" baseline="0" dirty="0" err="1" smtClean="0">
              <a:solidFill>
                <a:schemeClr val="tx1"/>
              </a:solidFill>
              <a:latin typeface="Bookman Old Style" pitchFamily="18" charset="0"/>
            </a:rPr>
            <a:t>Pactuação</a:t>
          </a:r>
          <a:r>
            <a:rPr lang="pt-BR" sz="2400" b="1" i="0" baseline="0" dirty="0" smtClean="0">
              <a:solidFill>
                <a:schemeClr val="tx1"/>
              </a:solidFill>
              <a:latin typeface="Bookman Old Style" pitchFamily="18" charset="0"/>
            </a:rPr>
            <a:t>  do Plano de Gestão 2012</a:t>
          </a:r>
          <a:endParaRPr lang="pt-BR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DF673665-1A1B-4C87-864D-27938F3098CE}" type="parTrans" cxnId="{941B9315-8989-429B-B7B3-CD879AA35904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87EED8E6-2DD1-48BB-818A-039C8711DACC}" type="sibTrans" cxnId="{941B9315-8989-429B-B7B3-CD879AA35904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63BC2AE9-2B97-4153-AA43-E276C859B036}">
      <dgm:prSet custT="1"/>
      <dgm:spPr/>
      <dgm:t>
        <a:bodyPr/>
        <a:lstStyle/>
        <a:p>
          <a:pPr rtl="0"/>
          <a:r>
            <a:rPr lang="pt-BR" sz="2400" b="1" dirty="0" smtClean="0">
              <a:solidFill>
                <a:schemeClr val="tx1"/>
              </a:solidFill>
              <a:latin typeface="Bookman Old Style" pitchFamily="18" charset="0"/>
            </a:rPr>
            <a:t>Consolidação do Ajuste do PDI</a:t>
          </a:r>
          <a:endParaRPr lang="pt-BR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E2F86E06-1968-453D-A2B5-F1840D33B7DE}" type="parTrans" cxnId="{86047975-0186-4808-8B0C-847E751ADCE0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7E7B0CF4-3D8B-4137-9641-6D14B91BB76F}" type="sibTrans" cxnId="{86047975-0186-4808-8B0C-847E751ADCE0}">
      <dgm:prSet/>
      <dgm:spPr/>
      <dgm:t>
        <a:bodyPr/>
        <a:lstStyle/>
        <a:p>
          <a:endParaRPr lang="pt-BR" sz="4000" b="1">
            <a:solidFill>
              <a:schemeClr val="tx1"/>
            </a:solidFill>
            <a:latin typeface="Bookman Old Style" pitchFamily="18" charset="0"/>
          </a:endParaRPr>
        </a:p>
      </dgm:t>
    </dgm:pt>
    <dgm:pt modelId="{1A91469E-7BA7-4D7B-85F0-C22824609659}" type="pres">
      <dgm:prSet presAssocID="{8E496E40-105F-48C8-BBA5-9B328E2530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205E1A-F159-411A-8940-70A09E8BFAB6}" type="pres">
      <dgm:prSet presAssocID="{63BC2AE9-2B97-4153-AA43-E276C859B036}" presName="boxAndChildren" presStyleCnt="0"/>
      <dgm:spPr/>
    </dgm:pt>
    <dgm:pt modelId="{4118D7E1-CE0D-4D9B-BE45-A5333730DB1D}" type="pres">
      <dgm:prSet presAssocID="{63BC2AE9-2B97-4153-AA43-E276C859B036}" presName="parentTextBox" presStyleLbl="node1" presStyleIdx="0" presStyleCnt="4"/>
      <dgm:spPr/>
      <dgm:t>
        <a:bodyPr/>
        <a:lstStyle/>
        <a:p>
          <a:endParaRPr lang="pt-BR"/>
        </a:p>
      </dgm:t>
    </dgm:pt>
    <dgm:pt modelId="{110D40C1-C65E-46F7-BA78-420004C64CDF}" type="pres">
      <dgm:prSet presAssocID="{87EED8E6-2DD1-48BB-818A-039C8711DACC}" presName="sp" presStyleCnt="0"/>
      <dgm:spPr/>
    </dgm:pt>
    <dgm:pt modelId="{5A087B75-7CC0-42D1-B76D-E108CE8C1EE5}" type="pres">
      <dgm:prSet presAssocID="{0D91441E-3539-464D-9CB5-EB2DEDFBE9CE}" presName="arrowAndChildren" presStyleCnt="0"/>
      <dgm:spPr/>
    </dgm:pt>
    <dgm:pt modelId="{F941E395-7EAA-4419-89F5-BB9F2DDAA5CF}" type="pres">
      <dgm:prSet presAssocID="{0D91441E-3539-464D-9CB5-EB2DEDFBE9CE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91842ACA-7DB6-415E-85B3-EA35725B4868}" type="pres">
      <dgm:prSet presAssocID="{CA70B732-3F59-41F3-B0BA-9E2D2AB45E29}" presName="sp" presStyleCnt="0"/>
      <dgm:spPr/>
    </dgm:pt>
    <dgm:pt modelId="{502176ED-A422-4AFF-ADCE-E17F5E214DAD}" type="pres">
      <dgm:prSet presAssocID="{2EA97DC6-E2F0-478C-A1CA-47CA523DE757}" presName="arrowAndChildren" presStyleCnt="0"/>
      <dgm:spPr/>
    </dgm:pt>
    <dgm:pt modelId="{3E80A0C8-AFEB-4E7C-84EC-9A793B6A1B7B}" type="pres">
      <dgm:prSet presAssocID="{2EA97DC6-E2F0-478C-A1CA-47CA523DE757}" presName="parentTextArrow" presStyleLbl="node1" presStyleIdx="2" presStyleCnt="4" custScaleY="202263" custLinFactNeighborX="885" custLinFactNeighborY="-14"/>
      <dgm:spPr/>
      <dgm:t>
        <a:bodyPr/>
        <a:lstStyle/>
        <a:p>
          <a:endParaRPr lang="pt-BR"/>
        </a:p>
      </dgm:t>
    </dgm:pt>
    <dgm:pt modelId="{60693406-35D6-4EB7-ADB5-F67D04401475}" type="pres">
      <dgm:prSet presAssocID="{8667AE93-C822-470A-A447-75FCEE1CE115}" presName="sp" presStyleCnt="0"/>
      <dgm:spPr/>
    </dgm:pt>
    <dgm:pt modelId="{B1CADB0B-A5CB-4A49-B86A-5FCF1919D5D5}" type="pres">
      <dgm:prSet presAssocID="{4FCC6C9E-EE41-4002-8A9F-53E455BA2AFA}" presName="arrowAndChildren" presStyleCnt="0"/>
      <dgm:spPr/>
    </dgm:pt>
    <dgm:pt modelId="{97A0ADD4-68E7-4764-B53B-564203B91C21}" type="pres">
      <dgm:prSet presAssocID="{4FCC6C9E-EE41-4002-8A9F-53E455BA2AFA}" presName="parentTextArrow" presStyleLbl="node1" presStyleIdx="3" presStyleCnt="4" custLinFactNeighborX="885" custLinFactNeighborY="-123"/>
      <dgm:spPr/>
      <dgm:t>
        <a:bodyPr/>
        <a:lstStyle/>
        <a:p>
          <a:endParaRPr lang="pt-BR"/>
        </a:p>
      </dgm:t>
    </dgm:pt>
  </dgm:ptLst>
  <dgm:cxnLst>
    <dgm:cxn modelId="{90CFAB57-5881-444F-974D-C6B3BCF1E5B5}" type="presOf" srcId="{2EA97DC6-E2F0-478C-A1CA-47CA523DE757}" destId="{3E80A0C8-AFEB-4E7C-84EC-9A793B6A1B7B}" srcOrd="0" destOrd="0" presId="urn:microsoft.com/office/officeart/2005/8/layout/process4"/>
    <dgm:cxn modelId="{E07F40BC-0DB0-415E-8041-574D2738881F}" type="presOf" srcId="{8E496E40-105F-48C8-BBA5-9B328E253036}" destId="{1A91469E-7BA7-4D7B-85F0-C22824609659}" srcOrd="0" destOrd="0" presId="urn:microsoft.com/office/officeart/2005/8/layout/process4"/>
    <dgm:cxn modelId="{6BA42F39-A8B1-4AF0-802C-40C80E8F9AD8}" srcId="{8E496E40-105F-48C8-BBA5-9B328E253036}" destId="{2EA97DC6-E2F0-478C-A1CA-47CA523DE757}" srcOrd="1" destOrd="0" parTransId="{A3AFE2BA-955D-49A8-A29C-1BA35237FF81}" sibTransId="{CA70B732-3F59-41F3-B0BA-9E2D2AB45E29}"/>
    <dgm:cxn modelId="{941B9315-8989-429B-B7B3-CD879AA35904}" srcId="{8E496E40-105F-48C8-BBA5-9B328E253036}" destId="{0D91441E-3539-464D-9CB5-EB2DEDFBE9CE}" srcOrd="2" destOrd="0" parTransId="{DF673665-1A1B-4C87-864D-27938F3098CE}" sibTransId="{87EED8E6-2DD1-48BB-818A-039C8711DACC}"/>
    <dgm:cxn modelId="{48F6A37B-221C-4460-AD78-7BDF30D0B60F}" type="presOf" srcId="{0D91441E-3539-464D-9CB5-EB2DEDFBE9CE}" destId="{F941E395-7EAA-4419-89F5-BB9F2DDAA5CF}" srcOrd="0" destOrd="0" presId="urn:microsoft.com/office/officeart/2005/8/layout/process4"/>
    <dgm:cxn modelId="{853A4E21-57BD-4A70-B043-3925FAE494D0}" type="presOf" srcId="{4FCC6C9E-EE41-4002-8A9F-53E455BA2AFA}" destId="{97A0ADD4-68E7-4764-B53B-564203B91C21}" srcOrd="0" destOrd="0" presId="urn:microsoft.com/office/officeart/2005/8/layout/process4"/>
    <dgm:cxn modelId="{65495D4F-F21A-4109-B302-35914E11A714}" srcId="{8E496E40-105F-48C8-BBA5-9B328E253036}" destId="{4FCC6C9E-EE41-4002-8A9F-53E455BA2AFA}" srcOrd="0" destOrd="0" parTransId="{B348DDEE-51AB-4962-89F0-F810A1343ED2}" sibTransId="{8667AE93-C822-470A-A447-75FCEE1CE115}"/>
    <dgm:cxn modelId="{7CC6B27D-4E4B-4DE9-80E7-218134478288}" type="presOf" srcId="{63BC2AE9-2B97-4153-AA43-E276C859B036}" destId="{4118D7E1-CE0D-4D9B-BE45-A5333730DB1D}" srcOrd="0" destOrd="0" presId="urn:microsoft.com/office/officeart/2005/8/layout/process4"/>
    <dgm:cxn modelId="{86047975-0186-4808-8B0C-847E751ADCE0}" srcId="{8E496E40-105F-48C8-BBA5-9B328E253036}" destId="{63BC2AE9-2B97-4153-AA43-E276C859B036}" srcOrd="3" destOrd="0" parTransId="{E2F86E06-1968-453D-A2B5-F1840D33B7DE}" sibTransId="{7E7B0CF4-3D8B-4137-9641-6D14B91BB76F}"/>
    <dgm:cxn modelId="{5D28B43E-833E-4BB2-950F-78BBC41F07BF}" type="presParOf" srcId="{1A91469E-7BA7-4D7B-85F0-C22824609659}" destId="{24205E1A-F159-411A-8940-70A09E8BFAB6}" srcOrd="0" destOrd="0" presId="urn:microsoft.com/office/officeart/2005/8/layout/process4"/>
    <dgm:cxn modelId="{F198E1A5-DEAA-4517-B006-914F066A6635}" type="presParOf" srcId="{24205E1A-F159-411A-8940-70A09E8BFAB6}" destId="{4118D7E1-CE0D-4D9B-BE45-A5333730DB1D}" srcOrd="0" destOrd="0" presId="urn:microsoft.com/office/officeart/2005/8/layout/process4"/>
    <dgm:cxn modelId="{EE5D05CE-7987-418E-BB0A-DDC6DEAE64E4}" type="presParOf" srcId="{1A91469E-7BA7-4D7B-85F0-C22824609659}" destId="{110D40C1-C65E-46F7-BA78-420004C64CDF}" srcOrd="1" destOrd="0" presId="urn:microsoft.com/office/officeart/2005/8/layout/process4"/>
    <dgm:cxn modelId="{8667C816-3436-45E9-9678-84B9BF33281B}" type="presParOf" srcId="{1A91469E-7BA7-4D7B-85F0-C22824609659}" destId="{5A087B75-7CC0-42D1-B76D-E108CE8C1EE5}" srcOrd="2" destOrd="0" presId="urn:microsoft.com/office/officeart/2005/8/layout/process4"/>
    <dgm:cxn modelId="{8F09BE55-21D3-4A94-A32A-D833B942A555}" type="presParOf" srcId="{5A087B75-7CC0-42D1-B76D-E108CE8C1EE5}" destId="{F941E395-7EAA-4419-89F5-BB9F2DDAA5CF}" srcOrd="0" destOrd="0" presId="urn:microsoft.com/office/officeart/2005/8/layout/process4"/>
    <dgm:cxn modelId="{5D8A2EF0-EA65-46F1-BD2C-AC4CB6D08762}" type="presParOf" srcId="{1A91469E-7BA7-4D7B-85F0-C22824609659}" destId="{91842ACA-7DB6-415E-85B3-EA35725B4868}" srcOrd="3" destOrd="0" presId="urn:microsoft.com/office/officeart/2005/8/layout/process4"/>
    <dgm:cxn modelId="{E8539C5D-3CF6-4ED6-8D84-2A6E06E36F98}" type="presParOf" srcId="{1A91469E-7BA7-4D7B-85F0-C22824609659}" destId="{502176ED-A422-4AFF-ADCE-E17F5E214DAD}" srcOrd="4" destOrd="0" presId="urn:microsoft.com/office/officeart/2005/8/layout/process4"/>
    <dgm:cxn modelId="{CFA4AE89-63EF-4040-B224-9C662083F069}" type="presParOf" srcId="{502176ED-A422-4AFF-ADCE-E17F5E214DAD}" destId="{3E80A0C8-AFEB-4E7C-84EC-9A793B6A1B7B}" srcOrd="0" destOrd="0" presId="urn:microsoft.com/office/officeart/2005/8/layout/process4"/>
    <dgm:cxn modelId="{AE16B5A1-357C-4FB1-98A4-6E379C5BE623}" type="presParOf" srcId="{1A91469E-7BA7-4D7B-85F0-C22824609659}" destId="{60693406-35D6-4EB7-ADB5-F67D04401475}" srcOrd="5" destOrd="0" presId="urn:microsoft.com/office/officeart/2005/8/layout/process4"/>
    <dgm:cxn modelId="{764A9B24-3790-4AE9-B273-0C9EB9AA986A}" type="presParOf" srcId="{1A91469E-7BA7-4D7B-85F0-C22824609659}" destId="{B1CADB0B-A5CB-4A49-B86A-5FCF1919D5D5}" srcOrd="6" destOrd="0" presId="urn:microsoft.com/office/officeart/2005/8/layout/process4"/>
    <dgm:cxn modelId="{958C8809-8218-4937-A117-5DAA0E20A5F2}" type="presParOf" srcId="{B1CADB0B-A5CB-4A49-B86A-5FCF1919D5D5}" destId="{97A0ADD4-68E7-4764-B53B-564203B91C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E496E40-105F-48C8-BBA5-9B328E253036}" type="doc">
      <dgm:prSet loTypeId="urn:microsoft.com/office/officeart/2005/8/layout/process4" loCatId="list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4FCC6C9E-EE41-4002-8A9F-53E455BA2AFA}">
      <dgm:prSet custT="1"/>
      <dgm:spPr/>
      <dgm:t>
        <a:bodyPr/>
        <a:lstStyle/>
        <a:p>
          <a:pPr rtl="0"/>
          <a:r>
            <a:rPr lang="pt-BR" sz="2800" dirty="0" smtClean="0">
              <a:solidFill>
                <a:schemeClr val="tx1"/>
              </a:solidFill>
              <a:latin typeface="Bookman Old Style" pitchFamily="18" charset="0"/>
            </a:rPr>
            <a:t>Padronização da utilização de equipamentos de tecnologia da informação</a:t>
          </a:r>
          <a:endParaRPr lang="pt-BR" sz="2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348DDEE-51AB-4962-89F0-F810A1343ED2}" type="parTrans" cxnId="{65495D4F-F21A-4109-B302-35914E11A714}">
      <dgm:prSet/>
      <dgm:spPr/>
      <dgm:t>
        <a:bodyPr/>
        <a:lstStyle/>
        <a:p>
          <a:endParaRPr lang="pt-BR" sz="4400">
            <a:solidFill>
              <a:schemeClr val="tx1"/>
            </a:solidFill>
            <a:latin typeface="Bookman Old Style" pitchFamily="18" charset="0"/>
          </a:endParaRPr>
        </a:p>
      </dgm:t>
    </dgm:pt>
    <dgm:pt modelId="{8667AE93-C822-470A-A447-75FCEE1CE115}" type="sibTrans" cxnId="{65495D4F-F21A-4109-B302-35914E11A714}">
      <dgm:prSet/>
      <dgm:spPr/>
      <dgm:t>
        <a:bodyPr/>
        <a:lstStyle/>
        <a:p>
          <a:endParaRPr lang="pt-BR" sz="4400">
            <a:solidFill>
              <a:schemeClr val="tx1"/>
            </a:solidFill>
            <a:latin typeface="Bookman Old Style" pitchFamily="18" charset="0"/>
          </a:endParaRPr>
        </a:p>
      </dgm:t>
    </dgm:pt>
    <dgm:pt modelId="{2EA97DC6-E2F0-478C-A1CA-47CA523DE757}">
      <dgm:prSet custT="1"/>
      <dgm:spPr/>
      <dgm:t>
        <a:bodyPr/>
        <a:lstStyle/>
        <a:p>
          <a:pPr rtl="0"/>
          <a:r>
            <a:rPr lang="pt-BR" sz="2800" dirty="0" smtClean="0">
              <a:solidFill>
                <a:schemeClr val="tx1"/>
              </a:solidFill>
              <a:latin typeface="Bookman Old Style" pitchFamily="18" charset="0"/>
            </a:rPr>
            <a:t>Padronização de serviços ligados a tecnologia de informações</a:t>
          </a:r>
          <a:endParaRPr lang="pt-BR" sz="28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3AFE2BA-955D-49A8-A29C-1BA35237FF81}" type="parTrans" cxnId="{6BA42F39-A8B1-4AF0-802C-40C80E8F9AD8}">
      <dgm:prSet/>
      <dgm:spPr/>
      <dgm:t>
        <a:bodyPr/>
        <a:lstStyle/>
        <a:p>
          <a:endParaRPr lang="pt-BR" sz="4400">
            <a:solidFill>
              <a:schemeClr val="tx1"/>
            </a:solidFill>
            <a:latin typeface="Bookman Old Style" pitchFamily="18" charset="0"/>
          </a:endParaRPr>
        </a:p>
      </dgm:t>
    </dgm:pt>
    <dgm:pt modelId="{CA70B732-3F59-41F3-B0BA-9E2D2AB45E29}" type="sibTrans" cxnId="{6BA42F39-A8B1-4AF0-802C-40C80E8F9AD8}">
      <dgm:prSet/>
      <dgm:spPr/>
      <dgm:t>
        <a:bodyPr/>
        <a:lstStyle/>
        <a:p>
          <a:endParaRPr lang="pt-BR" sz="4400">
            <a:solidFill>
              <a:schemeClr val="tx1"/>
            </a:solidFill>
            <a:latin typeface="Bookman Old Style" pitchFamily="18" charset="0"/>
          </a:endParaRPr>
        </a:p>
      </dgm:t>
    </dgm:pt>
    <dgm:pt modelId="{1A91469E-7BA7-4D7B-85F0-C22824609659}" type="pres">
      <dgm:prSet presAssocID="{8E496E40-105F-48C8-BBA5-9B328E2530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55577DE-1347-488E-BC5B-638BC8B8FAB6}" type="pres">
      <dgm:prSet presAssocID="{2EA97DC6-E2F0-478C-A1CA-47CA523DE757}" presName="boxAndChildren" presStyleCnt="0"/>
      <dgm:spPr/>
    </dgm:pt>
    <dgm:pt modelId="{414786BD-13D3-42A4-80D2-78C178D4DEFB}" type="pres">
      <dgm:prSet presAssocID="{2EA97DC6-E2F0-478C-A1CA-47CA523DE757}" presName="parentTextBox" presStyleLbl="node1" presStyleIdx="0" presStyleCnt="2"/>
      <dgm:spPr/>
      <dgm:t>
        <a:bodyPr/>
        <a:lstStyle/>
        <a:p>
          <a:endParaRPr lang="pt-BR"/>
        </a:p>
      </dgm:t>
    </dgm:pt>
    <dgm:pt modelId="{60693406-35D6-4EB7-ADB5-F67D04401475}" type="pres">
      <dgm:prSet presAssocID="{8667AE93-C822-470A-A447-75FCEE1CE115}" presName="sp" presStyleCnt="0"/>
      <dgm:spPr/>
    </dgm:pt>
    <dgm:pt modelId="{B1CADB0B-A5CB-4A49-B86A-5FCF1919D5D5}" type="pres">
      <dgm:prSet presAssocID="{4FCC6C9E-EE41-4002-8A9F-53E455BA2AFA}" presName="arrowAndChildren" presStyleCnt="0"/>
      <dgm:spPr/>
    </dgm:pt>
    <dgm:pt modelId="{97A0ADD4-68E7-4764-B53B-564203B91C21}" type="pres">
      <dgm:prSet presAssocID="{4FCC6C9E-EE41-4002-8A9F-53E455BA2AFA}" presName="parentTextArrow" presStyleLbl="node1" presStyleIdx="1" presStyleCnt="2" custLinFactNeighborX="885" custLinFactNeighborY="-123"/>
      <dgm:spPr/>
      <dgm:t>
        <a:bodyPr/>
        <a:lstStyle/>
        <a:p>
          <a:endParaRPr lang="pt-BR"/>
        </a:p>
      </dgm:t>
    </dgm:pt>
  </dgm:ptLst>
  <dgm:cxnLst>
    <dgm:cxn modelId="{8098B67F-D1AC-4DF5-BB2F-4D8569DEF0FE}" type="presOf" srcId="{4FCC6C9E-EE41-4002-8A9F-53E455BA2AFA}" destId="{97A0ADD4-68E7-4764-B53B-564203B91C21}" srcOrd="0" destOrd="0" presId="urn:microsoft.com/office/officeart/2005/8/layout/process4"/>
    <dgm:cxn modelId="{6BA42F39-A8B1-4AF0-802C-40C80E8F9AD8}" srcId="{8E496E40-105F-48C8-BBA5-9B328E253036}" destId="{2EA97DC6-E2F0-478C-A1CA-47CA523DE757}" srcOrd="1" destOrd="0" parTransId="{A3AFE2BA-955D-49A8-A29C-1BA35237FF81}" sibTransId="{CA70B732-3F59-41F3-B0BA-9E2D2AB45E29}"/>
    <dgm:cxn modelId="{43042832-5537-4E2E-AB9D-FD9BDBB49751}" type="presOf" srcId="{8E496E40-105F-48C8-BBA5-9B328E253036}" destId="{1A91469E-7BA7-4D7B-85F0-C22824609659}" srcOrd="0" destOrd="0" presId="urn:microsoft.com/office/officeart/2005/8/layout/process4"/>
    <dgm:cxn modelId="{65495D4F-F21A-4109-B302-35914E11A714}" srcId="{8E496E40-105F-48C8-BBA5-9B328E253036}" destId="{4FCC6C9E-EE41-4002-8A9F-53E455BA2AFA}" srcOrd="0" destOrd="0" parTransId="{B348DDEE-51AB-4962-89F0-F810A1343ED2}" sibTransId="{8667AE93-C822-470A-A447-75FCEE1CE115}"/>
    <dgm:cxn modelId="{4EE60DDF-3837-4B74-AEC0-C992C1529B60}" type="presOf" srcId="{2EA97DC6-E2F0-478C-A1CA-47CA523DE757}" destId="{414786BD-13D3-42A4-80D2-78C178D4DEFB}" srcOrd="0" destOrd="0" presId="urn:microsoft.com/office/officeart/2005/8/layout/process4"/>
    <dgm:cxn modelId="{E615586F-BEE1-4514-BB6E-812A230465E6}" type="presParOf" srcId="{1A91469E-7BA7-4D7B-85F0-C22824609659}" destId="{C55577DE-1347-488E-BC5B-638BC8B8FAB6}" srcOrd="0" destOrd="0" presId="urn:microsoft.com/office/officeart/2005/8/layout/process4"/>
    <dgm:cxn modelId="{1CFF4F63-3CFF-41EA-BF34-BE113282F2F2}" type="presParOf" srcId="{C55577DE-1347-488E-BC5B-638BC8B8FAB6}" destId="{414786BD-13D3-42A4-80D2-78C178D4DEFB}" srcOrd="0" destOrd="0" presId="urn:microsoft.com/office/officeart/2005/8/layout/process4"/>
    <dgm:cxn modelId="{7FE3534B-EFAB-4381-B6DF-6460A51FC7E9}" type="presParOf" srcId="{1A91469E-7BA7-4D7B-85F0-C22824609659}" destId="{60693406-35D6-4EB7-ADB5-F67D04401475}" srcOrd="1" destOrd="0" presId="urn:microsoft.com/office/officeart/2005/8/layout/process4"/>
    <dgm:cxn modelId="{D6CC24D2-EE87-4C71-9D6A-E3D811D1D5F9}" type="presParOf" srcId="{1A91469E-7BA7-4D7B-85F0-C22824609659}" destId="{B1CADB0B-A5CB-4A49-B86A-5FCF1919D5D5}" srcOrd="2" destOrd="0" presId="urn:microsoft.com/office/officeart/2005/8/layout/process4"/>
    <dgm:cxn modelId="{0B344948-1162-4528-A49E-84678F74EF05}" type="presParOf" srcId="{B1CADB0B-A5CB-4A49-B86A-5FCF1919D5D5}" destId="{97A0ADD4-68E7-4764-B53B-564203B91C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FA8496C-7A37-44EA-8F90-2BD11646BFC1}" type="doc">
      <dgm:prSet loTypeId="urn:microsoft.com/office/officeart/2005/8/layout/vList3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pt-BR"/>
        </a:p>
      </dgm:t>
    </dgm:pt>
    <dgm:pt modelId="{D91EE07A-9F10-4BF7-A5D6-ED7C5DA2910C}">
      <dgm:prSet custT="1"/>
      <dgm:spPr/>
      <dgm:t>
        <a:bodyPr/>
        <a:lstStyle/>
        <a:p>
          <a:pPr rtl="0"/>
          <a:r>
            <a:rPr lang="pt-BR" sz="4400" b="1" dirty="0" smtClean="0"/>
            <a:t>Participação </a:t>
          </a:r>
          <a:r>
            <a:rPr lang="pt-BR" sz="4400" b="1" smtClean="0"/>
            <a:t>no Planejamento</a:t>
          </a:r>
          <a:endParaRPr lang="pt-BR" sz="4400" b="1" dirty="0"/>
        </a:p>
      </dgm:t>
    </dgm:pt>
    <dgm:pt modelId="{D61AF74E-D571-4530-BBDE-915F3F9037A0}" type="parTrans" cxnId="{A54621CB-80D1-4213-A342-EFEAAE376DCB}">
      <dgm:prSet/>
      <dgm:spPr/>
      <dgm:t>
        <a:bodyPr/>
        <a:lstStyle/>
        <a:p>
          <a:endParaRPr lang="pt-BR" sz="2400"/>
        </a:p>
      </dgm:t>
    </dgm:pt>
    <dgm:pt modelId="{C5E64A0A-B308-447A-B6C9-7C632AE6E347}" type="sibTrans" cxnId="{A54621CB-80D1-4213-A342-EFEAAE376DCB}">
      <dgm:prSet/>
      <dgm:spPr/>
      <dgm:t>
        <a:bodyPr/>
        <a:lstStyle/>
        <a:p>
          <a:endParaRPr lang="pt-BR" sz="2400"/>
        </a:p>
      </dgm:t>
    </dgm:pt>
    <dgm:pt modelId="{D2BD0B1D-CBF0-4B3C-8066-5447FE19454F}" type="pres">
      <dgm:prSet presAssocID="{0FA8496C-7A37-44EA-8F90-2BD11646BFC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30FD27-0E24-4DD8-B7E0-A731A7E6C618}" type="pres">
      <dgm:prSet presAssocID="{D91EE07A-9F10-4BF7-A5D6-ED7C5DA2910C}" presName="composite" presStyleCnt="0"/>
      <dgm:spPr/>
    </dgm:pt>
    <dgm:pt modelId="{EC1D8B39-2BCC-45BF-AAAA-6C7E5EB2C04B}" type="pres">
      <dgm:prSet presAssocID="{D91EE07A-9F10-4BF7-A5D6-ED7C5DA2910C}" presName="imgShp" presStyleLbl="fgImgPlace1" presStyleIdx="0" presStyleCnt="1" custLinFactNeighborX="-40762"/>
      <dgm:spPr/>
    </dgm:pt>
    <dgm:pt modelId="{BF9FEB6A-5AD9-4581-BA23-3478C3751DC2}" type="pres">
      <dgm:prSet presAssocID="{D91EE07A-9F10-4BF7-A5D6-ED7C5DA2910C}" presName="txShp" presStyleLbl="node1" presStyleIdx="0" presStyleCnt="1" custScaleX="138526" custLinFactNeighborX="5925" custLinFactNeighborY="41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BD0373-E2B3-407F-A9B5-5424B2E59608}" type="presOf" srcId="{D91EE07A-9F10-4BF7-A5D6-ED7C5DA2910C}" destId="{BF9FEB6A-5AD9-4581-BA23-3478C3751DC2}" srcOrd="0" destOrd="0" presId="urn:microsoft.com/office/officeart/2005/8/layout/vList3"/>
    <dgm:cxn modelId="{A54621CB-80D1-4213-A342-EFEAAE376DCB}" srcId="{0FA8496C-7A37-44EA-8F90-2BD11646BFC1}" destId="{D91EE07A-9F10-4BF7-A5D6-ED7C5DA2910C}" srcOrd="0" destOrd="0" parTransId="{D61AF74E-D571-4530-BBDE-915F3F9037A0}" sibTransId="{C5E64A0A-B308-447A-B6C9-7C632AE6E347}"/>
    <dgm:cxn modelId="{62F4B2EF-8B45-4491-9152-9E27A9C0D26A}" type="presOf" srcId="{0FA8496C-7A37-44EA-8F90-2BD11646BFC1}" destId="{D2BD0B1D-CBF0-4B3C-8066-5447FE19454F}" srcOrd="0" destOrd="0" presId="urn:microsoft.com/office/officeart/2005/8/layout/vList3"/>
    <dgm:cxn modelId="{AEE62639-1984-4115-8F83-8E9280DDFC7C}" type="presParOf" srcId="{D2BD0B1D-CBF0-4B3C-8066-5447FE19454F}" destId="{9230FD27-0E24-4DD8-B7E0-A731A7E6C618}" srcOrd="0" destOrd="0" presId="urn:microsoft.com/office/officeart/2005/8/layout/vList3"/>
    <dgm:cxn modelId="{705AD01B-7701-44B2-9CB9-CEE72610CC7F}" type="presParOf" srcId="{9230FD27-0E24-4DD8-B7E0-A731A7E6C618}" destId="{EC1D8B39-2BCC-45BF-AAAA-6C7E5EB2C04B}" srcOrd="0" destOrd="0" presId="urn:microsoft.com/office/officeart/2005/8/layout/vList3"/>
    <dgm:cxn modelId="{BCFF5AA2-6E4D-429D-9B11-F21FD7975C86}" type="presParOf" srcId="{9230FD27-0E24-4DD8-B7E0-A731A7E6C618}" destId="{BF9FEB6A-5AD9-4581-BA23-3478C3751DC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FA8496C-7A37-44EA-8F90-2BD11646BFC1}" type="doc">
      <dgm:prSet loTypeId="urn:microsoft.com/office/officeart/2005/8/layout/vList3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pt-BR"/>
        </a:p>
      </dgm:t>
    </dgm:pt>
    <dgm:pt modelId="{D2BD0B1D-CBF0-4B3C-8066-5447FE19454F}" type="pres">
      <dgm:prSet presAssocID="{0FA8496C-7A37-44EA-8F90-2BD11646BFC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B316CEF4-E805-4771-B088-F0302444B972}" type="presOf" srcId="{0FA8496C-7A37-44EA-8F90-2BD11646BFC1}" destId="{D2BD0B1D-CBF0-4B3C-8066-5447FE19454F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5B77CC0-EA05-4A1F-BF81-72181D0056EC}" type="doc">
      <dgm:prSet loTypeId="urn:microsoft.com/office/officeart/2005/8/layout/vList4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8F6D7F88-2076-479E-A995-62BAC3DC4212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Lançar todas as suas necessidades no SISPLAN nos prazos estabelecidos para a geração das demandas do PLANO DE GESTÃO (Inclusive Cadastro de Itens).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4433445A-1033-4835-9D78-40324E144D4C}" type="parTrans" cxnId="{FB1627C9-431F-44B4-9222-A7F22B7C18D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DA2304D5-52B1-4F40-B4A2-6E7677C4303D}" type="sibTrans" cxnId="{FB1627C9-431F-44B4-9222-A7F22B7C18D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AE2336F8-D7A8-4664-9EF8-BA1F961E40F5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Lançar no SISPLAN todas as necessidades gerais da Reitoria (exemplo: terceirizados gerais – combustíveis – </a:t>
          </a:r>
          <a:r>
            <a:rPr lang="pt-BR" sz="2000" dirty="0" err="1" smtClean="0">
              <a:solidFill>
                <a:schemeClr val="tx1"/>
              </a:solidFill>
              <a:latin typeface="Bookman Old Style" pitchFamily="18" charset="0"/>
            </a:rPr>
            <a:t>E.E.</a:t>
          </a:r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 – água – outros comuns). APROVAR ITENS CADASTRADOS PELAS UNIDADES.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46A81D9-8910-4B05-8CF2-4D2A599B871F}" type="parTrans" cxnId="{3264C45A-4485-42EC-8E0D-536869CFCF8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203D4769-936C-484B-BBCA-ABB1D23906C8}" type="sibTrans" cxnId="{3264C45A-4485-42EC-8E0D-536869CFCF8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80901EA9-7F74-4506-BB7E-FEF540965FBE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Assistência Estudantil – Programa de Melhoria da Qualidade de Educação Básica, outras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E1F95E8-B53C-432F-B578-D29DD5C1260D}" type="parTrans" cxnId="{4F40D4D9-65C9-4891-8FA2-7F0DD731C16C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91050A48-EB3E-4B32-8CB8-B9A7D92A8274}" type="sibTrans" cxnId="{4F40D4D9-65C9-4891-8FA2-7F0DD731C16C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DF50ADF1-DD89-4BF8-9D92-133CA6D95358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Programa de Qualificação de servidores, outras</a:t>
          </a:r>
          <a:endParaRPr lang="pt-BR" sz="2000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CCEDD9F1-0F7A-4854-9518-D061ACD493C2}" type="parTrans" cxnId="{C1418C79-EF51-4539-9820-FF14AE9F0B5F}">
      <dgm:prSet/>
      <dgm:spPr/>
      <dgm:t>
        <a:bodyPr/>
        <a:lstStyle/>
        <a:p>
          <a:endParaRPr lang="pt-BR" sz="2000"/>
        </a:p>
      </dgm:t>
    </dgm:pt>
    <dgm:pt modelId="{8307F3C6-3E25-42D8-A4F5-F2CDB8A05D47}" type="sibTrans" cxnId="{C1418C79-EF51-4539-9820-FF14AE9F0B5F}">
      <dgm:prSet/>
      <dgm:spPr/>
      <dgm:t>
        <a:bodyPr/>
        <a:lstStyle/>
        <a:p>
          <a:endParaRPr lang="pt-BR" sz="2000"/>
        </a:p>
      </dgm:t>
    </dgm:pt>
    <dgm:pt modelId="{41E00D11-0855-4894-9C9E-E614CC12D72F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Sistema de substituição ao SIGA-EPT, outras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FE151AE9-AE35-49A1-B25E-8FAE2CCB5213}" type="parTrans" cxnId="{12712A55-492D-4429-BAEC-6D35A293D6A1}">
      <dgm:prSet/>
      <dgm:spPr/>
      <dgm:t>
        <a:bodyPr/>
        <a:lstStyle/>
        <a:p>
          <a:endParaRPr lang="pt-BR" sz="2000"/>
        </a:p>
      </dgm:t>
    </dgm:pt>
    <dgm:pt modelId="{98372396-22A6-4669-9AAF-269E147BDD93}" type="sibTrans" cxnId="{12712A55-492D-4429-BAEC-6D35A293D6A1}">
      <dgm:prSet/>
      <dgm:spPr/>
      <dgm:t>
        <a:bodyPr/>
        <a:lstStyle/>
        <a:p>
          <a:endParaRPr lang="pt-BR" sz="2000"/>
        </a:p>
      </dgm:t>
    </dgm:pt>
    <dgm:pt modelId="{0916419A-0FCF-4A56-8233-62280E2F65B5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PRONATEC – Programa Bolsas de Pesquisa e Extensão, outras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C5BA3D0-7538-458F-99D8-684566C42311}" type="parTrans" cxnId="{51FBE883-2692-4005-A636-5066508A4572}">
      <dgm:prSet/>
      <dgm:spPr/>
      <dgm:t>
        <a:bodyPr/>
        <a:lstStyle/>
        <a:p>
          <a:endParaRPr lang="pt-BR"/>
        </a:p>
      </dgm:t>
    </dgm:pt>
    <dgm:pt modelId="{CCC4AEAA-236D-41ED-9807-BD25255334EC}" type="sibTrans" cxnId="{51FBE883-2692-4005-A636-5066508A4572}">
      <dgm:prSet/>
      <dgm:spPr/>
      <dgm:t>
        <a:bodyPr/>
        <a:lstStyle/>
        <a:p>
          <a:endParaRPr lang="pt-BR"/>
        </a:p>
      </dgm:t>
    </dgm:pt>
    <dgm:pt modelId="{ACC35497-114D-44CA-A856-D7E1629FDFDE}" type="pres">
      <dgm:prSet presAssocID="{D5B77CC0-EA05-4A1F-BF81-72181D0056E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1B31B2-8B89-4D4F-8227-FC56A763D24A}" type="pres">
      <dgm:prSet presAssocID="{8F6D7F88-2076-479E-A995-62BAC3DC4212}" presName="comp" presStyleCnt="0"/>
      <dgm:spPr/>
    </dgm:pt>
    <dgm:pt modelId="{A5BCA7A1-3FA8-468C-A788-1A700CA20870}" type="pres">
      <dgm:prSet presAssocID="{8F6D7F88-2076-479E-A995-62BAC3DC4212}" presName="box" presStyleLbl="node1" presStyleIdx="0" presStyleCnt="6" custLinFactNeighborY="-7740"/>
      <dgm:spPr/>
      <dgm:t>
        <a:bodyPr/>
        <a:lstStyle/>
        <a:p>
          <a:endParaRPr lang="pt-BR"/>
        </a:p>
      </dgm:t>
    </dgm:pt>
    <dgm:pt modelId="{7687FEE3-A34B-4A8F-B820-42A6C9F3F2A4}" type="pres">
      <dgm:prSet presAssocID="{8F6D7F88-2076-479E-A995-62BAC3DC4212}" presName="img" presStyleLbl="fgImgPlace1" presStyleIdx="0" presStyleCnt="6" custLinFactNeighborX="-1217" custLinFactNeighborY="-2825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6B38687B-A175-4FEB-B211-19B1A33E9C45}" type="pres">
      <dgm:prSet presAssocID="{8F6D7F88-2076-479E-A995-62BAC3DC4212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BFD5A1-9C7E-4F39-AE9E-5ED4533C3813}" type="pres">
      <dgm:prSet presAssocID="{DA2304D5-52B1-4F40-B4A2-6E7677C4303D}" presName="spacer" presStyleCnt="0"/>
      <dgm:spPr/>
    </dgm:pt>
    <dgm:pt modelId="{FDA8219B-E48F-474B-863D-70F56E6C34F9}" type="pres">
      <dgm:prSet presAssocID="{AE2336F8-D7A8-4664-9EF8-BA1F961E40F5}" presName="comp" presStyleCnt="0"/>
      <dgm:spPr/>
    </dgm:pt>
    <dgm:pt modelId="{9EBA72F6-F003-44EA-B36A-A96C0584846C}" type="pres">
      <dgm:prSet presAssocID="{AE2336F8-D7A8-4664-9EF8-BA1F961E40F5}" presName="box" presStyleLbl="node1" presStyleIdx="1" presStyleCnt="6" custScaleY="149455"/>
      <dgm:spPr/>
      <dgm:t>
        <a:bodyPr/>
        <a:lstStyle/>
        <a:p>
          <a:endParaRPr lang="pt-BR"/>
        </a:p>
      </dgm:t>
    </dgm:pt>
    <dgm:pt modelId="{38FC5627-E020-4D0F-9D16-754F4DA41CA5}" type="pres">
      <dgm:prSet presAssocID="{AE2336F8-D7A8-4664-9EF8-BA1F961E40F5}" presName="img" presStyleLbl="fgImgPlace1" presStyleIdx="1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C624E779-C613-4E0D-9E85-E4A727B49954}" type="pres">
      <dgm:prSet presAssocID="{AE2336F8-D7A8-4664-9EF8-BA1F961E40F5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68EFED-361F-4B73-A313-506D37531884}" type="pres">
      <dgm:prSet presAssocID="{203D4769-936C-484B-BBCA-ABB1D23906C8}" presName="spacer" presStyleCnt="0"/>
      <dgm:spPr/>
    </dgm:pt>
    <dgm:pt modelId="{6766DA8D-0ADE-4460-AD37-943FD3E7A126}" type="pres">
      <dgm:prSet presAssocID="{80901EA9-7F74-4506-BB7E-FEF540965FBE}" presName="comp" presStyleCnt="0"/>
      <dgm:spPr/>
    </dgm:pt>
    <dgm:pt modelId="{C2268EFF-94EA-4838-A0FD-086E4D85C683}" type="pres">
      <dgm:prSet presAssocID="{80901EA9-7F74-4506-BB7E-FEF540965FBE}" presName="box" presStyleLbl="node1" presStyleIdx="2" presStyleCnt="6"/>
      <dgm:spPr/>
      <dgm:t>
        <a:bodyPr/>
        <a:lstStyle/>
        <a:p>
          <a:endParaRPr lang="pt-BR"/>
        </a:p>
      </dgm:t>
    </dgm:pt>
    <dgm:pt modelId="{63E996E4-4B0D-4F3E-AA59-180DF49BB21B}" type="pres">
      <dgm:prSet presAssocID="{80901EA9-7F74-4506-BB7E-FEF540965FBE}" presName="img" presStyleLbl="fgImgPlace1" presStyleIdx="2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6190EB79-CF36-40AB-B581-FFE42376F153}" type="pres">
      <dgm:prSet presAssocID="{80901EA9-7F74-4506-BB7E-FEF540965FBE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E3ADA3-2E03-44F4-9F7A-9C24F32E39F7}" type="pres">
      <dgm:prSet presAssocID="{91050A48-EB3E-4B32-8CB8-B9A7D92A8274}" presName="spacer" presStyleCnt="0"/>
      <dgm:spPr/>
    </dgm:pt>
    <dgm:pt modelId="{F9A7E8BF-90BA-4E5A-93B9-B709CFD38A30}" type="pres">
      <dgm:prSet presAssocID="{0916419A-0FCF-4A56-8233-62280E2F65B5}" presName="comp" presStyleCnt="0"/>
      <dgm:spPr/>
    </dgm:pt>
    <dgm:pt modelId="{341BEEAE-E2DD-49D7-9E27-1856C97B356F}" type="pres">
      <dgm:prSet presAssocID="{0916419A-0FCF-4A56-8233-62280E2F65B5}" presName="box" presStyleLbl="node1" presStyleIdx="3" presStyleCnt="6"/>
      <dgm:spPr/>
      <dgm:t>
        <a:bodyPr/>
        <a:lstStyle/>
        <a:p>
          <a:endParaRPr lang="pt-BR"/>
        </a:p>
      </dgm:t>
    </dgm:pt>
    <dgm:pt modelId="{6C3AE71A-F108-4E9C-8B0D-1D25F4919419}" type="pres">
      <dgm:prSet presAssocID="{0916419A-0FCF-4A56-8233-62280E2F65B5}" presName="img" presStyleLbl="fgImgPlace1" presStyleIdx="3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F31E8D3C-0003-4D88-A686-835DD341DFE9}" type="pres">
      <dgm:prSet presAssocID="{0916419A-0FCF-4A56-8233-62280E2F65B5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7C86E4-308A-43F1-A845-CB1399333CC8}" type="pres">
      <dgm:prSet presAssocID="{CCC4AEAA-236D-41ED-9807-BD25255334EC}" presName="spacer" presStyleCnt="0"/>
      <dgm:spPr/>
    </dgm:pt>
    <dgm:pt modelId="{EA184490-2A60-4664-AC4B-DA42156142E5}" type="pres">
      <dgm:prSet presAssocID="{DF50ADF1-DD89-4BF8-9D92-133CA6D95358}" presName="comp" presStyleCnt="0"/>
      <dgm:spPr/>
    </dgm:pt>
    <dgm:pt modelId="{2A917C16-6B47-46A4-873A-FDABC82A9B7B}" type="pres">
      <dgm:prSet presAssocID="{DF50ADF1-DD89-4BF8-9D92-133CA6D95358}" presName="box" presStyleLbl="node1" presStyleIdx="4" presStyleCnt="6"/>
      <dgm:spPr/>
      <dgm:t>
        <a:bodyPr/>
        <a:lstStyle/>
        <a:p>
          <a:endParaRPr lang="pt-BR"/>
        </a:p>
      </dgm:t>
    </dgm:pt>
    <dgm:pt modelId="{2AEBC73D-0D05-41FA-B840-083B2A8DAB3D}" type="pres">
      <dgm:prSet presAssocID="{DF50ADF1-DD89-4BF8-9D92-133CA6D95358}" presName="img" presStyleLbl="fgImgPlace1" presStyleIdx="4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8D3A9B9E-A517-48B0-BE76-F0460E9B3D70}" type="pres">
      <dgm:prSet presAssocID="{DF50ADF1-DD89-4BF8-9D92-133CA6D95358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3FEC5E-FDB5-4DDB-BAC0-A732D82EEADF}" type="pres">
      <dgm:prSet presAssocID="{8307F3C6-3E25-42D8-A4F5-F2CDB8A05D47}" presName="spacer" presStyleCnt="0"/>
      <dgm:spPr/>
    </dgm:pt>
    <dgm:pt modelId="{85187392-22DE-4837-B98C-8209EDA28B5B}" type="pres">
      <dgm:prSet presAssocID="{41E00D11-0855-4894-9C9E-E614CC12D72F}" presName="comp" presStyleCnt="0"/>
      <dgm:spPr/>
    </dgm:pt>
    <dgm:pt modelId="{E8BBF87E-D087-4449-BE98-1979DF748FAE}" type="pres">
      <dgm:prSet presAssocID="{41E00D11-0855-4894-9C9E-E614CC12D72F}" presName="box" presStyleLbl="node1" presStyleIdx="5" presStyleCnt="6"/>
      <dgm:spPr/>
      <dgm:t>
        <a:bodyPr/>
        <a:lstStyle/>
        <a:p>
          <a:endParaRPr lang="pt-BR"/>
        </a:p>
      </dgm:t>
    </dgm:pt>
    <dgm:pt modelId="{C45FA3FB-6939-4E0C-ACDB-3B178C697113}" type="pres">
      <dgm:prSet presAssocID="{41E00D11-0855-4894-9C9E-E614CC12D72F}" presName="img" presStyleLbl="fgImgPlace1" presStyleIdx="5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DEBA152C-373C-44E1-9035-F5427CD4034F}" type="pres">
      <dgm:prSet presAssocID="{41E00D11-0855-4894-9C9E-E614CC12D72F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F3F71F-E3BF-4811-98B6-881628343013}" type="presOf" srcId="{D5B77CC0-EA05-4A1F-BF81-72181D0056EC}" destId="{ACC35497-114D-44CA-A856-D7E1629FDFDE}" srcOrd="0" destOrd="0" presId="urn:microsoft.com/office/officeart/2005/8/layout/vList4"/>
    <dgm:cxn modelId="{23A710E2-1404-44B5-BD72-714796FEC7DD}" type="presOf" srcId="{AE2336F8-D7A8-4664-9EF8-BA1F961E40F5}" destId="{C624E779-C613-4E0D-9E85-E4A727B49954}" srcOrd="1" destOrd="0" presId="urn:microsoft.com/office/officeart/2005/8/layout/vList4"/>
    <dgm:cxn modelId="{4F40D4D9-65C9-4891-8FA2-7F0DD731C16C}" srcId="{D5B77CC0-EA05-4A1F-BF81-72181D0056EC}" destId="{80901EA9-7F74-4506-BB7E-FEF540965FBE}" srcOrd="2" destOrd="0" parTransId="{AE1F95E8-B53C-432F-B578-D29DD5C1260D}" sibTransId="{91050A48-EB3E-4B32-8CB8-B9A7D92A8274}"/>
    <dgm:cxn modelId="{14343923-253C-4539-B4D8-410FF3F02861}" type="presOf" srcId="{0916419A-0FCF-4A56-8233-62280E2F65B5}" destId="{F31E8D3C-0003-4D88-A686-835DD341DFE9}" srcOrd="1" destOrd="0" presId="urn:microsoft.com/office/officeart/2005/8/layout/vList4"/>
    <dgm:cxn modelId="{D53ED8CE-5079-4258-B2B2-42798A175EED}" type="presOf" srcId="{41E00D11-0855-4894-9C9E-E614CC12D72F}" destId="{DEBA152C-373C-44E1-9035-F5427CD4034F}" srcOrd="1" destOrd="0" presId="urn:microsoft.com/office/officeart/2005/8/layout/vList4"/>
    <dgm:cxn modelId="{12712A55-492D-4429-BAEC-6D35A293D6A1}" srcId="{D5B77CC0-EA05-4A1F-BF81-72181D0056EC}" destId="{41E00D11-0855-4894-9C9E-E614CC12D72F}" srcOrd="5" destOrd="0" parTransId="{FE151AE9-AE35-49A1-B25E-8FAE2CCB5213}" sibTransId="{98372396-22A6-4669-9AAF-269E147BDD93}"/>
    <dgm:cxn modelId="{FF502511-7F65-4354-8B0D-FCFB1585B0F4}" type="presOf" srcId="{8F6D7F88-2076-479E-A995-62BAC3DC4212}" destId="{6B38687B-A175-4FEB-B211-19B1A33E9C45}" srcOrd="1" destOrd="0" presId="urn:microsoft.com/office/officeart/2005/8/layout/vList4"/>
    <dgm:cxn modelId="{3264C45A-4485-42EC-8E0D-536869CFCF86}" srcId="{D5B77CC0-EA05-4A1F-BF81-72181D0056EC}" destId="{AE2336F8-D7A8-4664-9EF8-BA1F961E40F5}" srcOrd="1" destOrd="0" parTransId="{D46A81D9-8910-4B05-8CF2-4D2A599B871F}" sibTransId="{203D4769-936C-484B-BBCA-ABB1D23906C8}"/>
    <dgm:cxn modelId="{51FBE883-2692-4005-A636-5066508A4572}" srcId="{D5B77CC0-EA05-4A1F-BF81-72181D0056EC}" destId="{0916419A-0FCF-4A56-8233-62280E2F65B5}" srcOrd="3" destOrd="0" parTransId="{CC5BA3D0-7538-458F-99D8-684566C42311}" sibTransId="{CCC4AEAA-236D-41ED-9807-BD25255334EC}"/>
    <dgm:cxn modelId="{FD497B37-B8EE-4890-86F7-B7808337146E}" type="presOf" srcId="{80901EA9-7F74-4506-BB7E-FEF540965FBE}" destId="{C2268EFF-94EA-4838-A0FD-086E4D85C683}" srcOrd="0" destOrd="0" presId="urn:microsoft.com/office/officeart/2005/8/layout/vList4"/>
    <dgm:cxn modelId="{24FF4752-0FA6-4F9D-A125-0445706C6829}" type="presOf" srcId="{AE2336F8-D7A8-4664-9EF8-BA1F961E40F5}" destId="{9EBA72F6-F003-44EA-B36A-A96C0584846C}" srcOrd="0" destOrd="0" presId="urn:microsoft.com/office/officeart/2005/8/layout/vList4"/>
    <dgm:cxn modelId="{EE5E1DC5-9E62-44D2-9D63-A44C7FBA7893}" type="presOf" srcId="{41E00D11-0855-4894-9C9E-E614CC12D72F}" destId="{E8BBF87E-D087-4449-BE98-1979DF748FAE}" srcOrd="0" destOrd="0" presId="urn:microsoft.com/office/officeart/2005/8/layout/vList4"/>
    <dgm:cxn modelId="{FB1627C9-431F-44B4-9222-A7F22B7C18D3}" srcId="{D5B77CC0-EA05-4A1F-BF81-72181D0056EC}" destId="{8F6D7F88-2076-479E-A995-62BAC3DC4212}" srcOrd="0" destOrd="0" parTransId="{4433445A-1033-4835-9D78-40324E144D4C}" sibTransId="{DA2304D5-52B1-4F40-B4A2-6E7677C4303D}"/>
    <dgm:cxn modelId="{C1418C79-EF51-4539-9820-FF14AE9F0B5F}" srcId="{D5B77CC0-EA05-4A1F-BF81-72181D0056EC}" destId="{DF50ADF1-DD89-4BF8-9D92-133CA6D95358}" srcOrd="4" destOrd="0" parTransId="{CCEDD9F1-0F7A-4854-9518-D061ACD493C2}" sibTransId="{8307F3C6-3E25-42D8-A4F5-F2CDB8A05D47}"/>
    <dgm:cxn modelId="{DB139CF1-12AF-47F3-95DB-76F96AEC44AA}" type="presOf" srcId="{DF50ADF1-DD89-4BF8-9D92-133CA6D95358}" destId="{8D3A9B9E-A517-48B0-BE76-F0460E9B3D70}" srcOrd="1" destOrd="0" presId="urn:microsoft.com/office/officeart/2005/8/layout/vList4"/>
    <dgm:cxn modelId="{43F8F9F9-D1BA-4BB0-B524-BCBA85D22EE7}" type="presOf" srcId="{DF50ADF1-DD89-4BF8-9D92-133CA6D95358}" destId="{2A917C16-6B47-46A4-873A-FDABC82A9B7B}" srcOrd="0" destOrd="0" presId="urn:microsoft.com/office/officeart/2005/8/layout/vList4"/>
    <dgm:cxn modelId="{34A67CCB-B5ED-4D1D-9E34-894984746B18}" type="presOf" srcId="{0916419A-0FCF-4A56-8233-62280E2F65B5}" destId="{341BEEAE-E2DD-49D7-9E27-1856C97B356F}" srcOrd="0" destOrd="0" presId="urn:microsoft.com/office/officeart/2005/8/layout/vList4"/>
    <dgm:cxn modelId="{71977C77-0A85-4BEE-9CAD-52AB0557C1D3}" type="presOf" srcId="{8F6D7F88-2076-479E-A995-62BAC3DC4212}" destId="{A5BCA7A1-3FA8-468C-A788-1A700CA20870}" srcOrd="0" destOrd="0" presId="urn:microsoft.com/office/officeart/2005/8/layout/vList4"/>
    <dgm:cxn modelId="{CF7B8668-119C-4770-9630-BE9D658C76B7}" type="presOf" srcId="{80901EA9-7F74-4506-BB7E-FEF540965FBE}" destId="{6190EB79-CF36-40AB-B581-FFE42376F153}" srcOrd="1" destOrd="0" presId="urn:microsoft.com/office/officeart/2005/8/layout/vList4"/>
    <dgm:cxn modelId="{4F17742D-8BDA-4541-AF68-95DE8BD94FC7}" type="presParOf" srcId="{ACC35497-114D-44CA-A856-D7E1629FDFDE}" destId="{921B31B2-8B89-4D4F-8227-FC56A763D24A}" srcOrd="0" destOrd="0" presId="urn:microsoft.com/office/officeart/2005/8/layout/vList4"/>
    <dgm:cxn modelId="{40026A94-FB98-40D0-92AE-13F800B85C99}" type="presParOf" srcId="{921B31B2-8B89-4D4F-8227-FC56A763D24A}" destId="{A5BCA7A1-3FA8-468C-A788-1A700CA20870}" srcOrd="0" destOrd="0" presId="urn:microsoft.com/office/officeart/2005/8/layout/vList4"/>
    <dgm:cxn modelId="{B51CB260-4E1E-4B47-9042-8F467346C8E8}" type="presParOf" srcId="{921B31B2-8B89-4D4F-8227-FC56A763D24A}" destId="{7687FEE3-A34B-4A8F-B820-42A6C9F3F2A4}" srcOrd="1" destOrd="0" presId="urn:microsoft.com/office/officeart/2005/8/layout/vList4"/>
    <dgm:cxn modelId="{DC90697B-0CD6-46EC-952A-57BDE42FC624}" type="presParOf" srcId="{921B31B2-8B89-4D4F-8227-FC56A763D24A}" destId="{6B38687B-A175-4FEB-B211-19B1A33E9C45}" srcOrd="2" destOrd="0" presId="urn:microsoft.com/office/officeart/2005/8/layout/vList4"/>
    <dgm:cxn modelId="{33CF4F11-FAEB-43A8-B458-10F3561CCC78}" type="presParOf" srcId="{ACC35497-114D-44CA-A856-D7E1629FDFDE}" destId="{CABFD5A1-9C7E-4F39-AE9E-5ED4533C3813}" srcOrd="1" destOrd="0" presId="urn:microsoft.com/office/officeart/2005/8/layout/vList4"/>
    <dgm:cxn modelId="{FD9BA5E7-7199-45F4-91B2-FA2D7E526753}" type="presParOf" srcId="{ACC35497-114D-44CA-A856-D7E1629FDFDE}" destId="{FDA8219B-E48F-474B-863D-70F56E6C34F9}" srcOrd="2" destOrd="0" presId="urn:microsoft.com/office/officeart/2005/8/layout/vList4"/>
    <dgm:cxn modelId="{9D153735-60CF-47D0-8B99-7F9D62E665F2}" type="presParOf" srcId="{FDA8219B-E48F-474B-863D-70F56E6C34F9}" destId="{9EBA72F6-F003-44EA-B36A-A96C0584846C}" srcOrd="0" destOrd="0" presId="urn:microsoft.com/office/officeart/2005/8/layout/vList4"/>
    <dgm:cxn modelId="{9701C55B-3A9E-45DA-9794-C9D9DBF9F3AA}" type="presParOf" srcId="{FDA8219B-E48F-474B-863D-70F56E6C34F9}" destId="{38FC5627-E020-4D0F-9D16-754F4DA41CA5}" srcOrd="1" destOrd="0" presId="urn:microsoft.com/office/officeart/2005/8/layout/vList4"/>
    <dgm:cxn modelId="{7325314C-C119-4680-9E20-230DD9899012}" type="presParOf" srcId="{FDA8219B-E48F-474B-863D-70F56E6C34F9}" destId="{C624E779-C613-4E0D-9E85-E4A727B49954}" srcOrd="2" destOrd="0" presId="urn:microsoft.com/office/officeart/2005/8/layout/vList4"/>
    <dgm:cxn modelId="{7F3BCC8E-A18D-4FEC-8DF2-550F0EE2D5E9}" type="presParOf" srcId="{ACC35497-114D-44CA-A856-D7E1629FDFDE}" destId="{9568EFED-361F-4B73-A313-506D37531884}" srcOrd="3" destOrd="0" presId="urn:microsoft.com/office/officeart/2005/8/layout/vList4"/>
    <dgm:cxn modelId="{33018CBE-9203-476D-920B-0B210BC47883}" type="presParOf" srcId="{ACC35497-114D-44CA-A856-D7E1629FDFDE}" destId="{6766DA8D-0ADE-4460-AD37-943FD3E7A126}" srcOrd="4" destOrd="0" presId="urn:microsoft.com/office/officeart/2005/8/layout/vList4"/>
    <dgm:cxn modelId="{DCF2647B-4FA1-4E53-B045-2AF1FE6BC774}" type="presParOf" srcId="{6766DA8D-0ADE-4460-AD37-943FD3E7A126}" destId="{C2268EFF-94EA-4838-A0FD-086E4D85C683}" srcOrd="0" destOrd="0" presId="urn:microsoft.com/office/officeart/2005/8/layout/vList4"/>
    <dgm:cxn modelId="{08E0E2F4-6E99-41A2-A7A5-BD2733935CB8}" type="presParOf" srcId="{6766DA8D-0ADE-4460-AD37-943FD3E7A126}" destId="{63E996E4-4B0D-4F3E-AA59-180DF49BB21B}" srcOrd="1" destOrd="0" presId="urn:microsoft.com/office/officeart/2005/8/layout/vList4"/>
    <dgm:cxn modelId="{4BD99D08-7291-4858-AF70-2F80480F6DBE}" type="presParOf" srcId="{6766DA8D-0ADE-4460-AD37-943FD3E7A126}" destId="{6190EB79-CF36-40AB-B581-FFE42376F153}" srcOrd="2" destOrd="0" presId="urn:microsoft.com/office/officeart/2005/8/layout/vList4"/>
    <dgm:cxn modelId="{5290CA1E-2DC5-4EDB-9607-1E9A114384A1}" type="presParOf" srcId="{ACC35497-114D-44CA-A856-D7E1629FDFDE}" destId="{EBE3ADA3-2E03-44F4-9F7A-9C24F32E39F7}" srcOrd="5" destOrd="0" presId="urn:microsoft.com/office/officeart/2005/8/layout/vList4"/>
    <dgm:cxn modelId="{4994C770-E5FA-40BA-9C17-9BDECAEFF0F3}" type="presParOf" srcId="{ACC35497-114D-44CA-A856-D7E1629FDFDE}" destId="{F9A7E8BF-90BA-4E5A-93B9-B709CFD38A30}" srcOrd="6" destOrd="0" presId="urn:microsoft.com/office/officeart/2005/8/layout/vList4"/>
    <dgm:cxn modelId="{F74B30F3-4110-4C1A-80AE-7730FC785997}" type="presParOf" srcId="{F9A7E8BF-90BA-4E5A-93B9-B709CFD38A30}" destId="{341BEEAE-E2DD-49D7-9E27-1856C97B356F}" srcOrd="0" destOrd="0" presId="urn:microsoft.com/office/officeart/2005/8/layout/vList4"/>
    <dgm:cxn modelId="{8D8F2EC3-65E6-4377-B02C-B75FFA16551F}" type="presParOf" srcId="{F9A7E8BF-90BA-4E5A-93B9-B709CFD38A30}" destId="{6C3AE71A-F108-4E9C-8B0D-1D25F4919419}" srcOrd="1" destOrd="0" presId="urn:microsoft.com/office/officeart/2005/8/layout/vList4"/>
    <dgm:cxn modelId="{6C6A30BF-271F-4C1C-AF36-8B2ADB459BB2}" type="presParOf" srcId="{F9A7E8BF-90BA-4E5A-93B9-B709CFD38A30}" destId="{F31E8D3C-0003-4D88-A686-835DD341DFE9}" srcOrd="2" destOrd="0" presId="urn:microsoft.com/office/officeart/2005/8/layout/vList4"/>
    <dgm:cxn modelId="{E5436F2B-83F0-4FD7-8EC3-5F1FC14EE451}" type="presParOf" srcId="{ACC35497-114D-44CA-A856-D7E1629FDFDE}" destId="{B07C86E4-308A-43F1-A845-CB1399333CC8}" srcOrd="7" destOrd="0" presId="urn:microsoft.com/office/officeart/2005/8/layout/vList4"/>
    <dgm:cxn modelId="{B929881B-F2E3-4A60-A2D1-1BDC2D0E1ED7}" type="presParOf" srcId="{ACC35497-114D-44CA-A856-D7E1629FDFDE}" destId="{EA184490-2A60-4664-AC4B-DA42156142E5}" srcOrd="8" destOrd="0" presId="urn:microsoft.com/office/officeart/2005/8/layout/vList4"/>
    <dgm:cxn modelId="{4A24BBC0-0381-493D-BB24-2C0EBE4B07D0}" type="presParOf" srcId="{EA184490-2A60-4664-AC4B-DA42156142E5}" destId="{2A917C16-6B47-46A4-873A-FDABC82A9B7B}" srcOrd="0" destOrd="0" presId="urn:microsoft.com/office/officeart/2005/8/layout/vList4"/>
    <dgm:cxn modelId="{569C1788-03F5-498E-8E70-858FDDB60787}" type="presParOf" srcId="{EA184490-2A60-4664-AC4B-DA42156142E5}" destId="{2AEBC73D-0D05-41FA-B840-083B2A8DAB3D}" srcOrd="1" destOrd="0" presId="urn:microsoft.com/office/officeart/2005/8/layout/vList4"/>
    <dgm:cxn modelId="{C4606E40-8159-46A5-A2C7-98E8705A1A50}" type="presParOf" srcId="{EA184490-2A60-4664-AC4B-DA42156142E5}" destId="{8D3A9B9E-A517-48B0-BE76-F0460E9B3D70}" srcOrd="2" destOrd="0" presId="urn:microsoft.com/office/officeart/2005/8/layout/vList4"/>
    <dgm:cxn modelId="{9DF179DB-64B9-4424-9BF1-28AC2D1E55AF}" type="presParOf" srcId="{ACC35497-114D-44CA-A856-D7E1629FDFDE}" destId="{643FEC5E-FDB5-4DDB-BAC0-A732D82EEADF}" srcOrd="9" destOrd="0" presId="urn:microsoft.com/office/officeart/2005/8/layout/vList4"/>
    <dgm:cxn modelId="{DF86FEE9-BDD8-4D98-AED5-53AC69F84351}" type="presParOf" srcId="{ACC35497-114D-44CA-A856-D7E1629FDFDE}" destId="{85187392-22DE-4837-B98C-8209EDA28B5B}" srcOrd="10" destOrd="0" presId="urn:microsoft.com/office/officeart/2005/8/layout/vList4"/>
    <dgm:cxn modelId="{06D22C3C-6A0E-466D-9B18-05F890F814DA}" type="presParOf" srcId="{85187392-22DE-4837-B98C-8209EDA28B5B}" destId="{E8BBF87E-D087-4449-BE98-1979DF748FAE}" srcOrd="0" destOrd="0" presId="urn:microsoft.com/office/officeart/2005/8/layout/vList4"/>
    <dgm:cxn modelId="{88FBCB3C-793E-4750-B104-7548D21A1209}" type="presParOf" srcId="{85187392-22DE-4837-B98C-8209EDA28B5B}" destId="{C45FA3FB-6939-4E0C-ACDB-3B178C697113}" srcOrd="1" destOrd="0" presId="urn:microsoft.com/office/officeart/2005/8/layout/vList4"/>
    <dgm:cxn modelId="{262ADC1E-936C-4A34-B64A-8F8E6CD5EC33}" type="presParOf" srcId="{85187392-22DE-4837-B98C-8209EDA28B5B}" destId="{DEBA152C-373C-44E1-9035-F5427CD4034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5B77CC0-EA05-4A1F-BF81-72181D0056EC}" type="doc">
      <dgm:prSet loTypeId="urn:microsoft.com/office/officeart/2005/8/layout/vList4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AE2336F8-D7A8-4664-9EF8-BA1F961E40F5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Limite de Lançamento no SISPLAN e apresentação das Propostas Específicas: 14/10/2011</a:t>
          </a:r>
        </a:p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Demandas Complementares de planejamento: 19/10/2011 a 30/11/2011.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46A81D9-8910-4B05-8CF2-4D2A599B871F}" type="parTrans" cxnId="{3264C45A-4485-42EC-8E0D-536869CFCF8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203D4769-936C-484B-BBCA-ABB1D23906C8}" type="sibTrans" cxnId="{3264C45A-4485-42EC-8E0D-536869CFCF8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80901EA9-7F74-4506-BB7E-FEF540965FBE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Não participar das prioridades de licitação no caso de não efetivação dos Lançamentos no SISPLAN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AE1F95E8-B53C-432F-B578-D29DD5C1260D}" type="parTrans" cxnId="{4F40D4D9-65C9-4891-8FA2-7F0DD731C16C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91050A48-EB3E-4B32-8CB8-B9A7D92A8274}" type="sibTrans" cxnId="{4F40D4D9-65C9-4891-8FA2-7F0DD731C16C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0916419A-0FCF-4A56-8233-62280E2F65B5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Não inserir propostas específicas no PLANO DE GESTÃO, podendo não fazer parte das prioridades de execução em 2012.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C5BA3D0-7538-458F-99D8-684566C42311}" type="parTrans" cxnId="{51FBE883-2692-4005-A636-5066508A4572}">
      <dgm:prSet/>
      <dgm:spPr/>
      <dgm:t>
        <a:bodyPr/>
        <a:lstStyle/>
        <a:p>
          <a:endParaRPr lang="pt-BR"/>
        </a:p>
      </dgm:t>
    </dgm:pt>
    <dgm:pt modelId="{CCC4AEAA-236D-41ED-9807-BD25255334EC}" type="sibTrans" cxnId="{51FBE883-2692-4005-A636-5066508A4572}">
      <dgm:prSet/>
      <dgm:spPr/>
      <dgm:t>
        <a:bodyPr/>
        <a:lstStyle/>
        <a:p>
          <a:endParaRPr lang="pt-BR"/>
        </a:p>
      </dgm:t>
    </dgm:pt>
    <dgm:pt modelId="{8F6D7F88-2076-479E-A995-62BAC3DC4212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A2304D5-52B1-4F40-B4A2-6E7677C4303D}" type="sibTrans" cxnId="{FB1627C9-431F-44B4-9222-A7F22B7C18D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4433445A-1033-4835-9D78-40324E144D4C}" type="parTrans" cxnId="{FB1627C9-431F-44B4-9222-A7F22B7C18D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Bookman Old Style" pitchFamily="18" charset="0"/>
          </a:endParaRPr>
        </a:p>
      </dgm:t>
    </dgm:pt>
    <dgm:pt modelId="{55072254-C3BA-4911-9D67-EE55EF5B488D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Orçamento destinado para cada unidade.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CFC1123-6B21-41AB-8AA1-599CD2E9C4BE}" type="parTrans" cxnId="{F36565B3-AAA7-4124-9FD0-84497B64F777}">
      <dgm:prSet/>
      <dgm:spPr/>
      <dgm:t>
        <a:bodyPr/>
        <a:lstStyle/>
        <a:p>
          <a:endParaRPr lang="pt-BR"/>
        </a:p>
      </dgm:t>
    </dgm:pt>
    <dgm:pt modelId="{B06773BD-2F2F-4FEE-92C0-E5C49A8878E4}" type="sibTrans" cxnId="{F36565B3-AAA7-4124-9FD0-84497B64F777}">
      <dgm:prSet/>
      <dgm:spPr/>
      <dgm:t>
        <a:bodyPr/>
        <a:lstStyle/>
        <a:p>
          <a:endParaRPr lang="pt-BR"/>
        </a:p>
      </dgm:t>
    </dgm:pt>
    <dgm:pt modelId="{52B06A14-993B-4952-90CA-C3BA4FE3B0A1}">
      <dgm:prSet custT="1"/>
      <dgm:spPr/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  <a:latin typeface="Bookman Old Style" pitchFamily="18" charset="0"/>
            </a:rPr>
            <a:t>Coordenar o processo de planejamento, consolidando todas as propostas para a criação do PLANO DE GESTÃO 2012.</a:t>
          </a:r>
          <a:endParaRPr lang="pt-BR" sz="2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34A88E4-7AC7-4CFB-BA72-82831B8F2CC5}" type="parTrans" cxnId="{F43DAB61-312E-43A5-A327-B196B452DDD8}">
      <dgm:prSet/>
      <dgm:spPr/>
      <dgm:t>
        <a:bodyPr/>
        <a:lstStyle/>
        <a:p>
          <a:endParaRPr lang="pt-BR"/>
        </a:p>
      </dgm:t>
    </dgm:pt>
    <dgm:pt modelId="{791E7823-FA36-402C-8B4A-87477C63DCB1}" type="sibTrans" cxnId="{F43DAB61-312E-43A5-A327-B196B452DDD8}">
      <dgm:prSet/>
      <dgm:spPr/>
      <dgm:t>
        <a:bodyPr/>
        <a:lstStyle/>
        <a:p>
          <a:endParaRPr lang="pt-BR"/>
        </a:p>
      </dgm:t>
    </dgm:pt>
    <dgm:pt modelId="{ACC35497-114D-44CA-A856-D7E1629FDFDE}" type="pres">
      <dgm:prSet presAssocID="{D5B77CC0-EA05-4A1F-BF81-72181D0056E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1B31B2-8B89-4D4F-8227-FC56A763D24A}" type="pres">
      <dgm:prSet presAssocID="{8F6D7F88-2076-479E-A995-62BAC3DC4212}" presName="comp" presStyleCnt="0"/>
      <dgm:spPr/>
    </dgm:pt>
    <dgm:pt modelId="{A5BCA7A1-3FA8-468C-A788-1A700CA20870}" type="pres">
      <dgm:prSet presAssocID="{8F6D7F88-2076-479E-A995-62BAC3DC4212}" presName="box" presStyleLbl="node1" presStyleIdx="0" presStyleCnt="6"/>
      <dgm:spPr/>
      <dgm:t>
        <a:bodyPr/>
        <a:lstStyle/>
        <a:p>
          <a:endParaRPr lang="pt-BR"/>
        </a:p>
      </dgm:t>
    </dgm:pt>
    <dgm:pt modelId="{7687FEE3-A34B-4A8F-B820-42A6C9F3F2A4}" type="pres">
      <dgm:prSet presAssocID="{8F6D7F88-2076-479E-A995-62BAC3DC4212}" presName="img" presStyleLbl="fgImgPlace1" presStyleIdx="0" presStyleCnt="6" custLinFactNeighborX="-1217" custLinFactNeighborY="-2825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6B38687B-A175-4FEB-B211-19B1A33E9C45}" type="pres">
      <dgm:prSet presAssocID="{8F6D7F88-2076-479E-A995-62BAC3DC4212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BFD5A1-9C7E-4F39-AE9E-5ED4533C3813}" type="pres">
      <dgm:prSet presAssocID="{DA2304D5-52B1-4F40-B4A2-6E7677C4303D}" presName="spacer" presStyleCnt="0"/>
      <dgm:spPr/>
    </dgm:pt>
    <dgm:pt modelId="{70B0429C-704B-4AB4-8E14-546695AADC6A}" type="pres">
      <dgm:prSet presAssocID="{52B06A14-993B-4952-90CA-C3BA4FE3B0A1}" presName="comp" presStyleCnt="0"/>
      <dgm:spPr/>
    </dgm:pt>
    <dgm:pt modelId="{597A385B-7F21-4CF8-A687-7168F7E63671}" type="pres">
      <dgm:prSet presAssocID="{52B06A14-993B-4952-90CA-C3BA4FE3B0A1}" presName="box" presStyleLbl="node1" presStyleIdx="1" presStyleCnt="6"/>
      <dgm:spPr/>
      <dgm:t>
        <a:bodyPr/>
        <a:lstStyle/>
        <a:p>
          <a:endParaRPr lang="pt-BR"/>
        </a:p>
      </dgm:t>
    </dgm:pt>
    <dgm:pt modelId="{02C28233-E82C-41C7-920C-EEF2EFC7564F}" type="pres">
      <dgm:prSet presAssocID="{52B06A14-993B-4952-90CA-C3BA4FE3B0A1}" presName="img" presStyleLbl="fgImgPlace1" presStyleIdx="1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83595B9B-8DDA-4166-A975-66B93288D305}" type="pres">
      <dgm:prSet presAssocID="{52B06A14-993B-4952-90CA-C3BA4FE3B0A1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6BDEB5-07AE-4B7E-806D-CF1503D59F95}" type="pres">
      <dgm:prSet presAssocID="{791E7823-FA36-402C-8B4A-87477C63DCB1}" presName="spacer" presStyleCnt="0"/>
      <dgm:spPr/>
    </dgm:pt>
    <dgm:pt modelId="{FDA8219B-E48F-474B-863D-70F56E6C34F9}" type="pres">
      <dgm:prSet presAssocID="{AE2336F8-D7A8-4664-9EF8-BA1F961E40F5}" presName="comp" presStyleCnt="0"/>
      <dgm:spPr/>
    </dgm:pt>
    <dgm:pt modelId="{9EBA72F6-F003-44EA-B36A-A96C0584846C}" type="pres">
      <dgm:prSet presAssocID="{AE2336F8-D7A8-4664-9EF8-BA1F961E40F5}" presName="box" presStyleLbl="node1" presStyleIdx="2" presStyleCnt="6" custScaleY="139906"/>
      <dgm:spPr/>
      <dgm:t>
        <a:bodyPr/>
        <a:lstStyle/>
        <a:p>
          <a:endParaRPr lang="pt-BR"/>
        </a:p>
      </dgm:t>
    </dgm:pt>
    <dgm:pt modelId="{38FC5627-E020-4D0F-9D16-754F4DA41CA5}" type="pres">
      <dgm:prSet presAssocID="{AE2336F8-D7A8-4664-9EF8-BA1F961E40F5}" presName="img" presStyleLbl="fgImgPlace1" presStyleIdx="2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C624E779-C613-4E0D-9E85-E4A727B49954}" type="pres">
      <dgm:prSet presAssocID="{AE2336F8-D7A8-4664-9EF8-BA1F961E40F5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68EFED-361F-4B73-A313-506D37531884}" type="pres">
      <dgm:prSet presAssocID="{203D4769-936C-484B-BBCA-ABB1D23906C8}" presName="spacer" presStyleCnt="0"/>
      <dgm:spPr/>
    </dgm:pt>
    <dgm:pt modelId="{6766DA8D-0ADE-4460-AD37-943FD3E7A126}" type="pres">
      <dgm:prSet presAssocID="{80901EA9-7F74-4506-BB7E-FEF540965FBE}" presName="comp" presStyleCnt="0"/>
      <dgm:spPr/>
    </dgm:pt>
    <dgm:pt modelId="{C2268EFF-94EA-4838-A0FD-086E4D85C683}" type="pres">
      <dgm:prSet presAssocID="{80901EA9-7F74-4506-BB7E-FEF540965FBE}" presName="box" presStyleLbl="node1" presStyleIdx="3" presStyleCnt="6"/>
      <dgm:spPr/>
      <dgm:t>
        <a:bodyPr/>
        <a:lstStyle/>
        <a:p>
          <a:endParaRPr lang="pt-BR"/>
        </a:p>
      </dgm:t>
    </dgm:pt>
    <dgm:pt modelId="{63E996E4-4B0D-4F3E-AA59-180DF49BB21B}" type="pres">
      <dgm:prSet presAssocID="{80901EA9-7F74-4506-BB7E-FEF540965FBE}" presName="img" presStyleLbl="fgImgPlace1" presStyleIdx="3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6190EB79-CF36-40AB-B581-FFE42376F153}" type="pres">
      <dgm:prSet presAssocID="{80901EA9-7F74-4506-BB7E-FEF540965FBE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E3ADA3-2E03-44F4-9F7A-9C24F32E39F7}" type="pres">
      <dgm:prSet presAssocID="{91050A48-EB3E-4B32-8CB8-B9A7D92A8274}" presName="spacer" presStyleCnt="0"/>
      <dgm:spPr/>
    </dgm:pt>
    <dgm:pt modelId="{F9A7E8BF-90BA-4E5A-93B9-B709CFD38A30}" type="pres">
      <dgm:prSet presAssocID="{0916419A-0FCF-4A56-8233-62280E2F65B5}" presName="comp" presStyleCnt="0"/>
      <dgm:spPr/>
    </dgm:pt>
    <dgm:pt modelId="{341BEEAE-E2DD-49D7-9E27-1856C97B356F}" type="pres">
      <dgm:prSet presAssocID="{0916419A-0FCF-4A56-8233-62280E2F65B5}" presName="box" presStyleLbl="node1" presStyleIdx="4" presStyleCnt="6"/>
      <dgm:spPr/>
      <dgm:t>
        <a:bodyPr/>
        <a:lstStyle/>
        <a:p>
          <a:endParaRPr lang="pt-BR"/>
        </a:p>
      </dgm:t>
    </dgm:pt>
    <dgm:pt modelId="{6C3AE71A-F108-4E9C-8B0D-1D25F4919419}" type="pres">
      <dgm:prSet presAssocID="{0916419A-0FCF-4A56-8233-62280E2F65B5}" presName="img" presStyleLbl="fgImgPlace1" presStyleIdx="4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F31E8D3C-0003-4D88-A686-835DD341DFE9}" type="pres">
      <dgm:prSet presAssocID="{0916419A-0FCF-4A56-8233-62280E2F65B5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7C86E4-308A-43F1-A845-CB1399333CC8}" type="pres">
      <dgm:prSet presAssocID="{CCC4AEAA-236D-41ED-9807-BD25255334EC}" presName="spacer" presStyleCnt="0"/>
      <dgm:spPr/>
    </dgm:pt>
    <dgm:pt modelId="{042382A5-5355-45DB-83CD-3E4FBBE971B5}" type="pres">
      <dgm:prSet presAssocID="{55072254-C3BA-4911-9D67-EE55EF5B488D}" presName="comp" presStyleCnt="0"/>
      <dgm:spPr/>
    </dgm:pt>
    <dgm:pt modelId="{E6B58288-D8EB-453F-9536-AD6B48C4D8A1}" type="pres">
      <dgm:prSet presAssocID="{55072254-C3BA-4911-9D67-EE55EF5B488D}" presName="box" presStyleLbl="node1" presStyleIdx="5" presStyleCnt="6"/>
      <dgm:spPr/>
      <dgm:t>
        <a:bodyPr/>
        <a:lstStyle/>
        <a:p>
          <a:endParaRPr lang="pt-BR"/>
        </a:p>
      </dgm:t>
    </dgm:pt>
    <dgm:pt modelId="{FB43DD8A-1547-4D03-AA20-66E46848C6F7}" type="pres">
      <dgm:prSet presAssocID="{55072254-C3BA-4911-9D67-EE55EF5B488D}" presName="img" presStyleLbl="fgImgPlace1" presStyleIdx="5" presStyleCnt="6"/>
      <dgm:spPr>
        <a:solidFill>
          <a:srgbClr val="008000"/>
        </a:solidFill>
      </dgm:spPr>
      <dgm:t>
        <a:bodyPr/>
        <a:lstStyle/>
        <a:p>
          <a:endParaRPr lang="pt-BR"/>
        </a:p>
      </dgm:t>
    </dgm:pt>
    <dgm:pt modelId="{DAB7E3CE-498B-4E58-8211-C0E788607527}" type="pres">
      <dgm:prSet presAssocID="{55072254-C3BA-4911-9D67-EE55EF5B488D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CE1FE8F-152B-463D-8993-1910CEC72DB9}" type="presOf" srcId="{0916419A-0FCF-4A56-8233-62280E2F65B5}" destId="{341BEEAE-E2DD-49D7-9E27-1856C97B356F}" srcOrd="0" destOrd="0" presId="urn:microsoft.com/office/officeart/2005/8/layout/vList4"/>
    <dgm:cxn modelId="{9F5DC8DA-CCD1-441C-86BF-D5FCCFD383FB}" type="presOf" srcId="{8F6D7F88-2076-479E-A995-62BAC3DC4212}" destId="{A5BCA7A1-3FA8-468C-A788-1A700CA20870}" srcOrd="0" destOrd="0" presId="urn:microsoft.com/office/officeart/2005/8/layout/vList4"/>
    <dgm:cxn modelId="{3264C45A-4485-42EC-8E0D-536869CFCF86}" srcId="{D5B77CC0-EA05-4A1F-BF81-72181D0056EC}" destId="{AE2336F8-D7A8-4664-9EF8-BA1F961E40F5}" srcOrd="2" destOrd="0" parTransId="{D46A81D9-8910-4B05-8CF2-4D2A599B871F}" sibTransId="{203D4769-936C-484B-BBCA-ABB1D23906C8}"/>
    <dgm:cxn modelId="{FB1627C9-431F-44B4-9222-A7F22B7C18D3}" srcId="{D5B77CC0-EA05-4A1F-BF81-72181D0056EC}" destId="{8F6D7F88-2076-479E-A995-62BAC3DC4212}" srcOrd="0" destOrd="0" parTransId="{4433445A-1033-4835-9D78-40324E144D4C}" sibTransId="{DA2304D5-52B1-4F40-B4A2-6E7677C4303D}"/>
    <dgm:cxn modelId="{F43DAB61-312E-43A5-A327-B196B452DDD8}" srcId="{D5B77CC0-EA05-4A1F-BF81-72181D0056EC}" destId="{52B06A14-993B-4952-90CA-C3BA4FE3B0A1}" srcOrd="1" destOrd="0" parTransId="{534A88E4-7AC7-4CFB-BA72-82831B8F2CC5}" sibTransId="{791E7823-FA36-402C-8B4A-87477C63DCB1}"/>
    <dgm:cxn modelId="{7CA20CAB-EEA8-4438-BB94-8D5FD83FAB91}" type="presOf" srcId="{80901EA9-7F74-4506-BB7E-FEF540965FBE}" destId="{6190EB79-CF36-40AB-B581-FFE42376F153}" srcOrd="1" destOrd="0" presId="urn:microsoft.com/office/officeart/2005/8/layout/vList4"/>
    <dgm:cxn modelId="{58878ECB-2E86-40EE-9E65-3071351FF606}" type="presOf" srcId="{D5B77CC0-EA05-4A1F-BF81-72181D0056EC}" destId="{ACC35497-114D-44CA-A856-D7E1629FDFDE}" srcOrd="0" destOrd="0" presId="urn:microsoft.com/office/officeart/2005/8/layout/vList4"/>
    <dgm:cxn modelId="{4F40D4D9-65C9-4891-8FA2-7F0DD731C16C}" srcId="{D5B77CC0-EA05-4A1F-BF81-72181D0056EC}" destId="{80901EA9-7F74-4506-BB7E-FEF540965FBE}" srcOrd="3" destOrd="0" parTransId="{AE1F95E8-B53C-432F-B578-D29DD5C1260D}" sibTransId="{91050A48-EB3E-4B32-8CB8-B9A7D92A8274}"/>
    <dgm:cxn modelId="{82345419-6027-4DF2-97CB-B6CACB2DD50B}" type="presOf" srcId="{0916419A-0FCF-4A56-8233-62280E2F65B5}" destId="{F31E8D3C-0003-4D88-A686-835DD341DFE9}" srcOrd="1" destOrd="0" presId="urn:microsoft.com/office/officeart/2005/8/layout/vList4"/>
    <dgm:cxn modelId="{153993DF-608A-4DE0-B544-5EBC65D9A276}" type="presOf" srcId="{55072254-C3BA-4911-9D67-EE55EF5B488D}" destId="{DAB7E3CE-498B-4E58-8211-C0E788607527}" srcOrd="1" destOrd="0" presId="urn:microsoft.com/office/officeart/2005/8/layout/vList4"/>
    <dgm:cxn modelId="{51FBE883-2692-4005-A636-5066508A4572}" srcId="{D5B77CC0-EA05-4A1F-BF81-72181D0056EC}" destId="{0916419A-0FCF-4A56-8233-62280E2F65B5}" srcOrd="4" destOrd="0" parTransId="{CC5BA3D0-7538-458F-99D8-684566C42311}" sibTransId="{CCC4AEAA-236D-41ED-9807-BD25255334EC}"/>
    <dgm:cxn modelId="{B2C5917F-4319-4F9E-A29F-81173702F5B2}" type="presOf" srcId="{80901EA9-7F74-4506-BB7E-FEF540965FBE}" destId="{C2268EFF-94EA-4838-A0FD-086E4D85C683}" srcOrd="0" destOrd="0" presId="urn:microsoft.com/office/officeart/2005/8/layout/vList4"/>
    <dgm:cxn modelId="{21CD2F8B-6548-40A9-B7EE-29B5746D78D9}" type="presOf" srcId="{55072254-C3BA-4911-9D67-EE55EF5B488D}" destId="{E6B58288-D8EB-453F-9536-AD6B48C4D8A1}" srcOrd="0" destOrd="0" presId="urn:microsoft.com/office/officeart/2005/8/layout/vList4"/>
    <dgm:cxn modelId="{406FE6BF-10FC-445C-B153-A3402168C907}" type="presOf" srcId="{AE2336F8-D7A8-4664-9EF8-BA1F961E40F5}" destId="{9EBA72F6-F003-44EA-B36A-A96C0584846C}" srcOrd="0" destOrd="0" presId="urn:microsoft.com/office/officeart/2005/8/layout/vList4"/>
    <dgm:cxn modelId="{CA883379-7060-4A46-9340-8B793C72FE68}" type="presOf" srcId="{52B06A14-993B-4952-90CA-C3BA4FE3B0A1}" destId="{83595B9B-8DDA-4166-A975-66B93288D305}" srcOrd="1" destOrd="0" presId="urn:microsoft.com/office/officeart/2005/8/layout/vList4"/>
    <dgm:cxn modelId="{F36565B3-AAA7-4124-9FD0-84497B64F777}" srcId="{D5B77CC0-EA05-4A1F-BF81-72181D0056EC}" destId="{55072254-C3BA-4911-9D67-EE55EF5B488D}" srcOrd="5" destOrd="0" parTransId="{BCFC1123-6B21-41AB-8AA1-599CD2E9C4BE}" sibTransId="{B06773BD-2F2F-4FEE-92C0-E5C49A8878E4}"/>
    <dgm:cxn modelId="{12E5AB2D-209A-4CE8-8583-7B4B820E583F}" type="presOf" srcId="{52B06A14-993B-4952-90CA-C3BA4FE3B0A1}" destId="{597A385B-7F21-4CF8-A687-7168F7E63671}" srcOrd="0" destOrd="0" presId="urn:microsoft.com/office/officeart/2005/8/layout/vList4"/>
    <dgm:cxn modelId="{A0D89BAF-C5BF-467A-8B7B-8EC2B6AF1CF7}" type="presOf" srcId="{AE2336F8-D7A8-4664-9EF8-BA1F961E40F5}" destId="{C624E779-C613-4E0D-9E85-E4A727B49954}" srcOrd="1" destOrd="0" presId="urn:microsoft.com/office/officeart/2005/8/layout/vList4"/>
    <dgm:cxn modelId="{BA28B156-960C-4711-A6D2-97786642DDE4}" type="presOf" srcId="{8F6D7F88-2076-479E-A995-62BAC3DC4212}" destId="{6B38687B-A175-4FEB-B211-19B1A33E9C45}" srcOrd="1" destOrd="0" presId="urn:microsoft.com/office/officeart/2005/8/layout/vList4"/>
    <dgm:cxn modelId="{2829E968-8609-49E8-BA11-3D26FD36BA1D}" type="presParOf" srcId="{ACC35497-114D-44CA-A856-D7E1629FDFDE}" destId="{921B31B2-8B89-4D4F-8227-FC56A763D24A}" srcOrd="0" destOrd="0" presId="urn:microsoft.com/office/officeart/2005/8/layout/vList4"/>
    <dgm:cxn modelId="{18C53C63-7C7F-4369-97FE-C2FEB560DE0B}" type="presParOf" srcId="{921B31B2-8B89-4D4F-8227-FC56A763D24A}" destId="{A5BCA7A1-3FA8-468C-A788-1A700CA20870}" srcOrd="0" destOrd="0" presId="urn:microsoft.com/office/officeart/2005/8/layout/vList4"/>
    <dgm:cxn modelId="{752143E3-2226-4A83-B726-9518CC84D82E}" type="presParOf" srcId="{921B31B2-8B89-4D4F-8227-FC56A763D24A}" destId="{7687FEE3-A34B-4A8F-B820-42A6C9F3F2A4}" srcOrd="1" destOrd="0" presId="urn:microsoft.com/office/officeart/2005/8/layout/vList4"/>
    <dgm:cxn modelId="{AECFC5C2-EA7E-48DD-8D46-C8370FF165A0}" type="presParOf" srcId="{921B31B2-8B89-4D4F-8227-FC56A763D24A}" destId="{6B38687B-A175-4FEB-B211-19B1A33E9C45}" srcOrd="2" destOrd="0" presId="urn:microsoft.com/office/officeart/2005/8/layout/vList4"/>
    <dgm:cxn modelId="{B6836E12-6F14-4EFE-B6A7-36B6C1D10618}" type="presParOf" srcId="{ACC35497-114D-44CA-A856-D7E1629FDFDE}" destId="{CABFD5A1-9C7E-4F39-AE9E-5ED4533C3813}" srcOrd="1" destOrd="0" presId="urn:microsoft.com/office/officeart/2005/8/layout/vList4"/>
    <dgm:cxn modelId="{26719F96-E378-4A08-AA98-B60E157A7DCE}" type="presParOf" srcId="{ACC35497-114D-44CA-A856-D7E1629FDFDE}" destId="{70B0429C-704B-4AB4-8E14-546695AADC6A}" srcOrd="2" destOrd="0" presId="urn:microsoft.com/office/officeart/2005/8/layout/vList4"/>
    <dgm:cxn modelId="{9ED5F056-9B4B-4E1C-B9F9-1F4F88F9796A}" type="presParOf" srcId="{70B0429C-704B-4AB4-8E14-546695AADC6A}" destId="{597A385B-7F21-4CF8-A687-7168F7E63671}" srcOrd="0" destOrd="0" presId="urn:microsoft.com/office/officeart/2005/8/layout/vList4"/>
    <dgm:cxn modelId="{58BA0A68-7935-41D6-96AB-7725CAF8FF84}" type="presParOf" srcId="{70B0429C-704B-4AB4-8E14-546695AADC6A}" destId="{02C28233-E82C-41C7-920C-EEF2EFC7564F}" srcOrd="1" destOrd="0" presId="urn:microsoft.com/office/officeart/2005/8/layout/vList4"/>
    <dgm:cxn modelId="{C345CDDA-A8D7-46E0-8703-F4B687BE3A71}" type="presParOf" srcId="{70B0429C-704B-4AB4-8E14-546695AADC6A}" destId="{83595B9B-8DDA-4166-A975-66B93288D305}" srcOrd="2" destOrd="0" presId="urn:microsoft.com/office/officeart/2005/8/layout/vList4"/>
    <dgm:cxn modelId="{6001FED9-653C-48F8-ABA7-E58D328C8B68}" type="presParOf" srcId="{ACC35497-114D-44CA-A856-D7E1629FDFDE}" destId="{CD6BDEB5-07AE-4B7E-806D-CF1503D59F95}" srcOrd="3" destOrd="0" presId="urn:microsoft.com/office/officeart/2005/8/layout/vList4"/>
    <dgm:cxn modelId="{60F04A90-0F4C-46D7-B51C-3A701CDA8F1C}" type="presParOf" srcId="{ACC35497-114D-44CA-A856-D7E1629FDFDE}" destId="{FDA8219B-E48F-474B-863D-70F56E6C34F9}" srcOrd="4" destOrd="0" presId="urn:microsoft.com/office/officeart/2005/8/layout/vList4"/>
    <dgm:cxn modelId="{C01D7B8A-29A5-42EC-A390-4210E6930B52}" type="presParOf" srcId="{FDA8219B-E48F-474B-863D-70F56E6C34F9}" destId="{9EBA72F6-F003-44EA-B36A-A96C0584846C}" srcOrd="0" destOrd="0" presId="urn:microsoft.com/office/officeart/2005/8/layout/vList4"/>
    <dgm:cxn modelId="{3FD64D21-C96D-4EEE-B19E-4C2DEAFC1848}" type="presParOf" srcId="{FDA8219B-E48F-474B-863D-70F56E6C34F9}" destId="{38FC5627-E020-4D0F-9D16-754F4DA41CA5}" srcOrd="1" destOrd="0" presId="urn:microsoft.com/office/officeart/2005/8/layout/vList4"/>
    <dgm:cxn modelId="{C12E7FCC-0881-4F7C-B936-DE2176648A6A}" type="presParOf" srcId="{FDA8219B-E48F-474B-863D-70F56E6C34F9}" destId="{C624E779-C613-4E0D-9E85-E4A727B49954}" srcOrd="2" destOrd="0" presId="urn:microsoft.com/office/officeart/2005/8/layout/vList4"/>
    <dgm:cxn modelId="{236C5EEB-E582-4430-B9E5-7792B1199967}" type="presParOf" srcId="{ACC35497-114D-44CA-A856-D7E1629FDFDE}" destId="{9568EFED-361F-4B73-A313-506D37531884}" srcOrd="5" destOrd="0" presId="urn:microsoft.com/office/officeart/2005/8/layout/vList4"/>
    <dgm:cxn modelId="{65A0E270-F4BD-4CA9-9971-B0A7D39A62CC}" type="presParOf" srcId="{ACC35497-114D-44CA-A856-D7E1629FDFDE}" destId="{6766DA8D-0ADE-4460-AD37-943FD3E7A126}" srcOrd="6" destOrd="0" presId="urn:microsoft.com/office/officeart/2005/8/layout/vList4"/>
    <dgm:cxn modelId="{93FC9DE4-A99B-4625-AC63-04C2A68BE21A}" type="presParOf" srcId="{6766DA8D-0ADE-4460-AD37-943FD3E7A126}" destId="{C2268EFF-94EA-4838-A0FD-086E4D85C683}" srcOrd="0" destOrd="0" presId="urn:microsoft.com/office/officeart/2005/8/layout/vList4"/>
    <dgm:cxn modelId="{CBF54CB9-BD6C-4913-8E7A-7658A1FAAD19}" type="presParOf" srcId="{6766DA8D-0ADE-4460-AD37-943FD3E7A126}" destId="{63E996E4-4B0D-4F3E-AA59-180DF49BB21B}" srcOrd="1" destOrd="0" presId="urn:microsoft.com/office/officeart/2005/8/layout/vList4"/>
    <dgm:cxn modelId="{BF5D796B-B251-4BA5-9AF4-9E4252C414EF}" type="presParOf" srcId="{6766DA8D-0ADE-4460-AD37-943FD3E7A126}" destId="{6190EB79-CF36-40AB-B581-FFE42376F153}" srcOrd="2" destOrd="0" presId="urn:microsoft.com/office/officeart/2005/8/layout/vList4"/>
    <dgm:cxn modelId="{B96B6F0E-7B7B-4621-B7DC-E4CB9B5D79C6}" type="presParOf" srcId="{ACC35497-114D-44CA-A856-D7E1629FDFDE}" destId="{EBE3ADA3-2E03-44F4-9F7A-9C24F32E39F7}" srcOrd="7" destOrd="0" presId="urn:microsoft.com/office/officeart/2005/8/layout/vList4"/>
    <dgm:cxn modelId="{9CE95FDF-E6C6-4000-9B8D-E21597601E4A}" type="presParOf" srcId="{ACC35497-114D-44CA-A856-D7E1629FDFDE}" destId="{F9A7E8BF-90BA-4E5A-93B9-B709CFD38A30}" srcOrd="8" destOrd="0" presId="urn:microsoft.com/office/officeart/2005/8/layout/vList4"/>
    <dgm:cxn modelId="{A470E1F0-E8C9-4A0E-9D3B-440508CACC30}" type="presParOf" srcId="{F9A7E8BF-90BA-4E5A-93B9-B709CFD38A30}" destId="{341BEEAE-E2DD-49D7-9E27-1856C97B356F}" srcOrd="0" destOrd="0" presId="urn:microsoft.com/office/officeart/2005/8/layout/vList4"/>
    <dgm:cxn modelId="{05DC60BE-B6B1-46B0-BD5E-AC46338CB7BC}" type="presParOf" srcId="{F9A7E8BF-90BA-4E5A-93B9-B709CFD38A30}" destId="{6C3AE71A-F108-4E9C-8B0D-1D25F4919419}" srcOrd="1" destOrd="0" presId="urn:microsoft.com/office/officeart/2005/8/layout/vList4"/>
    <dgm:cxn modelId="{EABED3B1-4FB3-4903-8A05-B833B4375CE8}" type="presParOf" srcId="{F9A7E8BF-90BA-4E5A-93B9-B709CFD38A30}" destId="{F31E8D3C-0003-4D88-A686-835DD341DFE9}" srcOrd="2" destOrd="0" presId="urn:microsoft.com/office/officeart/2005/8/layout/vList4"/>
    <dgm:cxn modelId="{284C1096-5359-4200-8A70-F94868ADD3D6}" type="presParOf" srcId="{ACC35497-114D-44CA-A856-D7E1629FDFDE}" destId="{B07C86E4-308A-43F1-A845-CB1399333CC8}" srcOrd="9" destOrd="0" presId="urn:microsoft.com/office/officeart/2005/8/layout/vList4"/>
    <dgm:cxn modelId="{FA509279-3529-4BFA-A52E-C8086A643845}" type="presParOf" srcId="{ACC35497-114D-44CA-A856-D7E1629FDFDE}" destId="{042382A5-5355-45DB-83CD-3E4FBBE971B5}" srcOrd="10" destOrd="0" presId="urn:microsoft.com/office/officeart/2005/8/layout/vList4"/>
    <dgm:cxn modelId="{309B344E-9C9C-4E0A-8DCB-0890958550AC}" type="presParOf" srcId="{042382A5-5355-45DB-83CD-3E4FBBE971B5}" destId="{E6B58288-D8EB-453F-9536-AD6B48C4D8A1}" srcOrd="0" destOrd="0" presId="urn:microsoft.com/office/officeart/2005/8/layout/vList4"/>
    <dgm:cxn modelId="{D1C79BF5-9CE5-4D71-998A-5832F3027833}" type="presParOf" srcId="{042382A5-5355-45DB-83CD-3E4FBBE971B5}" destId="{FB43DD8A-1547-4D03-AA20-66E46848C6F7}" srcOrd="1" destOrd="0" presId="urn:microsoft.com/office/officeart/2005/8/layout/vList4"/>
    <dgm:cxn modelId="{9D551C5C-8E09-4871-81CF-4E8A21CA78EA}" type="presParOf" srcId="{042382A5-5355-45DB-83CD-3E4FBBE971B5}" destId="{DAB7E3CE-498B-4E58-8211-C0E78860752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9764F897-4AA9-45CC-8B53-92D4FB44A38A}" type="doc">
      <dgm:prSet loTypeId="urn:microsoft.com/office/officeart/2005/8/layout/target3" loCatId="relationship" qsTypeId="urn:microsoft.com/office/officeart/2005/8/quickstyle/simple5" qsCatId="simple" csTypeId="urn:microsoft.com/office/officeart/2005/8/colors/accent6_2" csCatId="accent6"/>
      <dgm:spPr/>
      <dgm:t>
        <a:bodyPr/>
        <a:lstStyle/>
        <a:p>
          <a:endParaRPr lang="pt-BR"/>
        </a:p>
      </dgm:t>
    </dgm:pt>
    <dgm:pt modelId="{01DF43B7-6F8F-4BFA-B792-3C2EAB30AD68}">
      <dgm:prSet/>
      <dgm:spPr/>
      <dgm:t>
        <a:bodyPr/>
        <a:lstStyle/>
        <a:p>
          <a:pPr rtl="0"/>
          <a:r>
            <a:rPr lang="pt-BR" b="1" dirty="0" smtClean="0">
              <a:latin typeface="Bookman Old Style" pitchFamily="18" charset="0"/>
            </a:rPr>
            <a:t>Planejamento Estratégico</a:t>
          </a:r>
          <a:endParaRPr lang="pt-BR" b="1" dirty="0">
            <a:latin typeface="Bookman Old Style" pitchFamily="18" charset="0"/>
          </a:endParaRPr>
        </a:p>
      </dgm:t>
    </dgm:pt>
    <dgm:pt modelId="{E6A88448-62C2-4C27-8280-BEAB17FD342E}" type="par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C1962430-AA85-4CEF-B36B-E514CEE1861F}" type="sib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84CEFB0C-5522-4858-8E5B-F9EEC64A09B6}" type="pres">
      <dgm:prSet presAssocID="{9764F897-4AA9-45CC-8B53-92D4FB44A3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9B4FA4B-D699-4577-A601-62B4CC0F49A0}" type="pres">
      <dgm:prSet presAssocID="{01DF43B7-6F8F-4BFA-B792-3C2EAB30AD68}" presName="circle1" presStyleLbl="node1" presStyleIdx="0" presStyleCnt="1"/>
      <dgm:spPr/>
    </dgm:pt>
    <dgm:pt modelId="{54E79C2B-C160-4EDA-ADB8-8473A347A7E0}" type="pres">
      <dgm:prSet presAssocID="{01DF43B7-6F8F-4BFA-B792-3C2EAB30AD68}" presName="space" presStyleCnt="0"/>
      <dgm:spPr/>
    </dgm:pt>
    <dgm:pt modelId="{38578A1F-3066-4017-B118-45638127182F}" type="pres">
      <dgm:prSet presAssocID="{01DF43B7-6F8F-4BFA-B792-3C2EAB30AD68}" presName="rect1" presStyleLbl="alignAcc1" presStyleIdx="0" presStyleCnt="1"/>
      <dgm:spPr/>
      <dgm:t>
        <a:bodyPr/>
        <a:lstStyle/>
        <a:p>
          <a:endParaRPr lang="pt-BR"/>
        </a:p>
      </dgm:t>
    </dgm:pt>
    <dgm:pt modelId="{27584231-9EA8-4CDF-A8A7-90C0A910AAEE}" type="pres">
      <dgm:prSet presAssocID="{01DF43B7-6F8F-4BFA-B792-3C2EAB30AD6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B79ABB-4375-4D69-BE8F-263F329850DC}" type="presOf" srcId="{9764F897-4AA9-45CC-8B53-92D4FB44A38A}" destId="{84CEFB0C-5522-4858-8E5B-F9EEC64A09B6}" srcOrd="0" destOrd="0" presId="urn:microsoft.com/office/officeart/2005/8/layout/target3"/>
    <dgm:cxn modelId="{1B65CCEE-FDE6-45A8-9909-D7627AEAD036}" srcId="{9764F897-4AA9-45CC-8B53-92D4FB44A38A}" destId="{01DF43B7-6F8F-4BFA-B792-3C2EAB30AD68}" srcOrd="0" destOrd="0" parTransId="{E6A88448-62C2-4C27-8280-BEAB17FD342E}" sibTransId="{C1962430-AA85-4CEF-B36B-E514CEE1861F}"/>
    <dgm:cxn modelId="{052683C1-B371-4450-9D9D-DE1EE93E4808}" type="presOf" srcId="{01DF43B7-6F8F-4BFA-B792-3C2EAB30AD68}" destId="{38578A1F-3066-4017-B118-45638127182F}" srcOrd="0" destOrd="0" presId="urn:microsoft.com/office/officeart/2005/8/layout/target3"/>
    <dgm:cxn modelId="{7AF388AB-AD20-4573-A31E-0539370EC7CA}" type="presOf" srcId="{01DF43B7-6F8F-4BFA-B792-3C2EAB30AD68}" destId="{27584231-9EA8-4CDF-A8A7-90C0A910AAEE}" srcOrd="1" destOrd="0" presId="urn:microsoft.com/office/officeart/2005/8/layout/target3"/>
    <dgm:cxn modelId="{3FDE2C97-C7ED-4CAC-956E-78A4D42BA128}" type="presParOf" srcId="{84CEFB0C-5522-4858-8E5B-F9EEC64A09B6}" destId="{69B4FA4B-D699-4577-A601-62B4CC0F49A0}" srcOrd="0" destOrd="0" presId="urn:microsoft.com/office/officeart/2005/8/layout/target3"/>
    <dgm:cxn modelId="{5C09D339-E4A1-4FBC-8FFE-E02EECE548A9}" type="presParOf" srcId="{84CEFB0C-5522-4858-8E5B-F9EEC64A09B6}" destId="{54E79C2B-C160-4EDA-ADB8-8473A347A7E0}" srcOrd="1" destOrd="0" presId="urn:microsoft.com/office/officeart/2005/8/layout/target3"/>
    <dgm:cxn modelId="{FF044787-8E92-4E55-85C5-F42D85FA98F4}" type="presParOf" srcId="{84CEFB0C-5522-4858-8E5B-F9EEC64A09B6}" destId="{38578A1F-3066-4017-B118-45638127182F}" srcOrd="2" destOrd="0" presId="urn:microsoft.com/office/officeart/2005/8/layout/target3"/>
    <dgm:cxn modelId="{257F001A-A344-4CAA-8EC8-D5EE23A85482}" type="presParOf" srcId="{84CEFB0C-5522-4858-8E5B-F9EEC64A09B6}" destId="{27584231-9EA8-4CDF-A8A7-90C0A910AAE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2EFD9-E0D7-4357-86C1-EE3C8626BA98}" type="doc">
      <dgm:prSet loTypeId="urn:microsoft.com/office/officeart/2005/8/layout/l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B892644F-0B97-44BB-BB9F-B8C679068221}">
      <dgm:prSet/>
      <dgm:spPr/>
      <dgm:t>
        <a:bodyPr/>
        <a:lstStyle/>
        <a:p>
          <a:pPr rtl="0"/>
          <a:r>
            <a:rPr lang="pt-BR" b="1" dirty="0" smtClean="0">
              <a:latin typeface="Bookman Old Style" pitchFamily="18" charset="0"/>
            </a:rPr>
            <a:t>Sensibilizar, conscientizar e incentivar </a:t>
          </a:r>
          <a:r>
            <a:rPr lang="pt-BR" dirty="0" smtClean="0">
              <a:latin typeface="Bookman Old Style" pitchFamily="18" charset="0"/>
            </a:rPr>
            <a:t>a necessidade do planejamento com base na </a:t>
          </a:r>
          <a:r>
            <a:rPr lang="pt-BR" b="1" dirty="0" smtClean="0">
              <a:latin typeface="Bookman Old Style" pitchFamily="18" charset="0"/>
            </a:rPr>
            <a:t>participação</a:t>
          </a:r>
          <a:r>
            <a:rPr lang="pt-BR" dirty="0" smtClean="0">
              <a:latin typeface="Bookman Old Style" pitchFamily="18" charset="0"/>
            </a:rPr>
            <a:t> de todos os servidores e colaboradores;</a:t>
          </a:r>
          <a:endParaRPr lang="pt-BR" dirty="0">
            <a:latin typeface="Bookman Old Style" pitchFamily="18" charset="0"/>
          </a:endParaRPr>
        </a:p>
      </dgm:t>
    </dgm:pt>
    <dgm:pt modelId="{C66B4D38-2EFC-4AC3-A088-B2606C441377}" type="parTrans" cxnId="{CB223175-7FF8-4BB7-87B2-45B38DAD1564}">
      <dgm:prSet/>
      <dgm:spPr/>
      <dgm:t>
        <a:bodyPr/>
        <a:lstStyle/>
        <a:p>
          <a:endParaRPr lang="pt-BR"/>
        </a:p>
      </dgm:t>
    </dgm:pt>
    <dgm:pt modelId="{D2A1CB53-8EEE-4E31-93E7-121DE6247744}" type="sibTrans" cxnId="{CB223175-7FF8-4BB7-87B2-45B38DAD1564}">
      <dgm:prSet/>
      <dgm:spPr/>
      <dgm:t>
        <a:bodyPr/>
        <a:lstStyle/>
        <a:p>
          <a:endParaRPr lang="pt-BR"/>
        </a:p>
      </dgm:t>
    </dgm:pt>
    <dgm:pt modelId="{5E69B69C-16D2-4F40-86A0-35E258382E2B}">
      <dgm:prSet/>
      <dgm:spPr/>
      <dgm:t>
        <a:bodyPr/>
        <a:lstStyle/>
        <a:p>
          <a:pPr rtl="0"/>
          <a:r>
            <a:rPr lang="pt-BR" b="1" dirty="0" smtClean="0">
              <a:latin typeface="Bookman Old Style" pitchFamily="18" charset="0"/>
            </a:rPr>
            <a:t>Conscientizar </a:t>
          </a:r>
          <a:r>
            <a:rPr lang="pt-BR" dirty="0" smtClean="0">
              <a:latin typeface="Bookman Old Style" pitchFamily="18" charset="0"/>
            </a:rPr>
            <a:t>todos os servidores para</a:t>
          </a:r>
          <a:r>
            <a:rPr lang="pt-BR" b="1" dirty="0" smtClean="0">
              <a:latin typeface="Bookman Old Style" pitchFamily="18" charset="0"/>
            </a:rPr>
            <a:t> </a:t>
          </a:r>
          <a:r>
            <a:rPr lang="pt-BR" dirty="0" smtClean="0">
              <a:latin typeface="Bookman Old Style" pitchFamily="18" charset="0"/>
            </a:rPr>
            <a:t>a utilização do </a:t>
          </a:r>
          <a:r>
            <a:rPr lang="pt-BR" b="1" dirty="0" smtClean="0">
              <a:latin typeface="Bookman Old Style" pitchFamily="18" charset="0"/>
            </a:rPr>
            <a:t>Plano de Gestão </a:t>
          </a:r>
          <a:r>
            <a:rPr lang="pt-BR" dirty="0" smtClean="0">
              <a:latin typeface="Bookman Old Style" pitchFamily="18" charset="0"/>
            </a:rPr>
            <a:t>como instrumento de execução das metas;</a:t>
          </a:r>
          <a:endParaRPr lang="pt-BR" dirty="0">
            <a:latin typeface="Bookman Old Style" pitchFamily="18" charset="0"/>
          </a:endParaRPr>
        </a:p>
      </dgm:t>
    </dgm:pt>
    <dgm:pt modelId="{53E534EB-6ED9-4740-8185-F84DC527C6CA}" type="parTrans" cxnId="{E3DC10D6-92E6-4243-AFED-BDE602D6F983}">
      <dgm:prSet/>
      <dgm:spPr/>
      <dgm:t>
        <a:bodyPr/>
        <a:lstStyle/>
        <a:p>
          <a:endParaRPr lang="pt-BR"/>
        </a:p>
      </dgm:t>
    </dgm:pt>
    <dgm:pt modelId="{8C6ED2F1-09C3-4DED-937E-739B01BB6797}" type="sibTrans" cxnId="{E3DC10D6-92E6-4243-AFED-BDE602D6F983}">
      <dgm:prSet/>
      <dgm:spPr/>
      <dgm:t>
        <a:bodyPr/>
        <a:lstStyle/>
        <a:p>
          <a:endParaRPr lang="pt-BR"/>
        </a:p>
      </dgm:t>
    </dgm:pt>
    <dgm:pt modelId="{55489F49-64FB-4943-BC6F-CB2BBB7A42E7}" type="pres">
      <dgm:prSet presAssocID="{2632EFD9-E0D7-4357-86C1-EE3C8626BA9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C26399C-19C0-4BEA-A080-6ABB9757DBBF}" type="pres">
      <dgm:prSet presAssocID="{B892644F-0B97-44BB-BB9F-B8C679068221}" presName="horFlow" presStyleCnt="0"/>
      <dgm:spPr/>
    </dgm:pt>
    <dgm:pt modelId="{3A0BC99A-FA91-424A-B2DB-95DDDCBA8CFB}" type="pres">
      <dgm:prSet presAssocID="{B892644F-0B97-44BB-BB9F-B8C679068221}" presName="bigChev" presStyleLbl="node1" presStyleIdx="0" presStyleCnt="2" custScaleX="193884"/>
      <dgm:spPr/>
      <dgm:t>
        <a:bodyPr/>
        <a:lstStyle/>
        <a:p>
          <a:endParaRPr lang="pt-BR"/>
        </a:p>
      </dgm:t>
    </dgm:pt>
    <dgm:pt modelId="{A33B36D0-B2FB-4782-BA1B-CB881B612C2B}" type="pres">
      <dgm:prSet presAssocID="{B892644F-0B97-44BB-BB9F-B8C679068221}" presName="vSp" presStyleCnt="0"/>
      <dgm:spPr/>
    </dgm:pt>
    <dgm:pt modelId="{27001A53-7702-42CB-85E2-57A908509932}" type="pres">
      <dgm:prSet presAssocID="{5E69B69C-16D2-4F40-86A0-35E258382E2B}" presName="horFlow" presStyleCnt="0"/>
      <dgm:spPr/>
    </dgm:pt>
    <dgm:pt modelId="{55A25D14-4101-4EB5-AB59-95F7CF1A7BE9}" type="pres">
      <dgm:prSet presAssocID="{5E69B69C-16D2-4F40-86A0-35E258382E2B}" presName="bigChev" presStyleLbl="node1" presStyleIdx="1" presStyleCnt="2" custScaleX="193884"/>
      <dgm:spPr/>
      <dgm:t>
        <a:bodyPr/>
        <a:lstStyle/>
        <a:p>
          <a:endParaRPr lang="pt-BR"/>
        </a:p>
      </dgm:t>
    </dgm:pt>
  </dgm:ptLst>
  <dgm:cxnLst>
    <dgm:cxn modelId="{E3DC10D6-92E6-4243-AFED-BDE602D6F983}" srcId="{2632EFD9-E0D7-4357-86C1-EE3C8626BA98}" destId="{5E69B69C-16D2-4F40-86A0-35E258382E2B}" srcOrd="1" destOrd="0" parTransId="{53E534EB-6ED9-4740-8185-F84DC527C6CA}" sibTransId="{8C6ED2F1-09C3-4DED-937E-739B01BB6797}"/>
    <dgm:cxn modelId="{0456F6B2-D1C6-46C3-B1F3-B213606714F4}" type="presOf" srcId="{B892644F-0B97-44BB-BB9F-B8C679068221}" destId="{3A0BC99A-FA91-424A-B2DB-95DDDCBA8CFB}" srcOrd="0" destOrd="0" presId="urn:microsoft.com/office/officeart/2005/8/layout/lProcess3"/>
    <dgm:cxn modelId="{16F64278-C35B-42D9-89E7-555624945A23}" type="presOf" srcId="{5E69B69C-16D2-4F40-86A0-35E258382E2B}" destId="{55A25D14-4101-4EB5-AB59-95F7CF1A7BE9}" srcOrd="0" destOrd="0" presId="urn:microsoft.com/office/officeart/2005/8/layout/lProcess3"/>
    <dgm:cxn modelId="{CB223175-7FF8-4BB7-87B2-45B38DAD1564}" srcId="{2632EFD9-E0D7-4357-86C1-EE3C8626BA98}" destId="{B892644F-0B97-44BB-BB9F-B8C679068221}" srcOrd="0" destOrd="0" parTransId="{C66B4D38-2EFC-4AC3-A088-B2606C441377}" sibTransId="{D2A1CB53-8EEE-4E31-93E7-121DE6247744}"/>
    <dgm:cxn modelId="{39ACBDA5-8B01-458D-A31E-3D57CA6372EC}" type="presOf" srcId="{2632EFD9-E0D7-4357-86C1-EE3C8626BA98}" destId="{55489F49-64FB-4943-BC6F-CB2BBB7A42E7}" srcOrd="0" destOrd="0" presId="urn:microsoft.com/office/officeart/2005/8/layout/lProcess3"/>
    <dgm:cxn modelId="{B8BAF33D-B5A7-4BD2-880A-8C4FCF8A6DF5}" type="presParOf" srcId="{55489F49-64FB-4943-BC6F-CB2BBB7A42E7}" destId="{6C26399C-19C0-4BEA-A080-6ABB9757DBBF}" srcOrd="0" destOrd="0" presId="urn:microsoft.com/office/officeart/2005/8/layout/lProcess3"/>
    <dgm:cxn modelId="{DEABAC1D-BAF6-4BAB-BD47-9004AAB57BAA}" type="presParOf" srcId="{6C26399C-19C0-4BEA-A080-6ABB9757DBBF}" destId="{3A0BC99A-FA91-424A-B2DB-95DDDCBA8CFB}" srcOrd="0" destOrd="0" presId="urn:microsoft.com/office/officeart/2005/8/layout/lProcess3"/>
    <dgm:cxn modelId="{5435A11F-A5D2-4F6D-A769-2FA785A88EDD}" type="presParOf" srcId="{55489F49-64FB-4943-BC6F-CB2BBB7A42E7}" destId="{A33B36D0-B2FB-4782-BA1B-CB881B612C2B}" srcOrd="1" destOrd="0" presId="urn:microsoft.com/office/officeart/2005/8/layout/lProcess3"/>
    <dgm:cxn modelId="{B42B92D4-8281-4495-87C1-05277947C049}" type="presParOf" srcId="{55489F49-64FB-4943-BC6F-CB2BBB7A42E7}" destId="{27001A53-7702-42CB-85E2-57A908509932}" srcOrd="2" destOrd="0" presId="urn:microsoft.com/office/officeart/2005/8/layout/lProcess3"/>
    <dgm:cxn modelId="{714FA4E1-20A8-45BE-88B8-C10E5B8EC843}" type="presParOf" srcId="{27001A53-7702-42CB-85E2-57A908509932}" destId="{55A25D14-4101-4EB5-AB59-95F7CF1A7BE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1407B2D-073F-4F9C-AC9B-04263FE40757}" type="doc">
      <dgm:prSet loTypeId="urn:microsoft.com/office/officeart/2005/8/layout/hProcess9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E3CE86E6-4E0D-4A28-90E2-7683D3E5819D}">
      <dgm:prSet/>
      <dgm:spPr/>
      <dgm:t>
        <a:bodyPr/>
        <a:lstStyle/>
        <a:p>
          <a:pPr rtl="0"/>
          <a:r>
            <a:rPr lang="pt-BR" dirty="0" smtClean="0"/>
            <a:t>O Planejamento Estratégico tem por objetivo conduzir a construção do:</a:t>
          </a:r>
          <a:endParaRPr lang="pt-BR" dirty="0"/>
        </a:p>
      </dgm:t>
    </dgm:pt>
    <dgm:pt modelId="{7F416804-D2DF-4BB6-862B-8617AFE7BE8D}" type="parTrans" cxnId="{56BA4D59-D6DD-47E9-92E2-ED8905C5760C}">
      <dgm:prSet/>
      <dgm:spPr/>
      <dgm:t>
        <a:bodyPr/>
        <a:lstStyle/>
        <a:p>
          <a:endParaRPr lang="pt-BR"/>
        </a:p>
      </dgm:t>
    </dgm:pt>
    <dgm:pt modelId="{2AB405F9-5238-42D8-AA82-216F6DDDB96E}" type="sibTrans" cxnId="{56BA4D59-D6DD-47E9-92E2-ED8905C5760C}">
      <dgm:prSet/>
      <dgm:spPr/>
      <dgm:t>
        <a:bodyPr/>
        <a:lstStyle/>
        <a:p>
          <a:endParaRPr lang="pt-BR"/>
        </a:p>
      </dgm:t>
    </dgm:pt>
    <dgm:pt modelId="{3B17A9A1-0E5E-4DAF-985C-91E13A9D9E13}">
      <dgm:prSet/>
      <dgm:spPr/>
      <dgm:t>
        <a:bodyPr/>
        <a:lstStyle/>
        <a:p>
          <a:pPr rtl="0"/>
          <a:r>
            <a:rPr lang="pt-BR" dirty="0" smtClean="0"/>
            <a:t>PLANO DE DESENVOLVIMENTO INSTITUCIONAL </a:t>
          </a:r>
          <a:r>
            <a:rPr lang="pt-BR" dirty="0" smtClean="0"/>
            <a:t>– PDI</a:t>
          </a:r>
          <a:endParaRPr lang="pt-BR" dirty="0"/>
        </a:p>
      </dgm:t>
    </dgm:pt>
    <dgm:pt modelId="{D92003EB-1E71-47AF-91F1-67CDE131D060}" type="parTrans" cxnId="{1D6CF8D6-D1AC-4653-A171-26FF6754CAFF}">
      <dgm:prSet/>
      <dgm:spPr/>
      <dgm:t>
        <a:bodyPr/>
        <a:lstStyle/>
        <a:p>
          <a:endParaRPr lang="pt-BR"/>
        </a:p>
      </dgm:t>
    </dgm:pt>
    <dgm:pt modelId="{1A2D2ECB-7E5F-4667-9588-F5CF808C6D0E}" type="sibTrans" cxnId="{1D6CF8D6-D1AC-4653-A171-26FF6754CAFF}">
      <dgm:prSet/>
      <dgm:spPr/>
      <dgm:t>
        <a:bodyPr/>
        <a:lstStyle/>
        <a:p>
          <a:endParaRPr lang="pt-BR"/>
        </a:p>
      </dgm:t>
    </dgm:pt>
    <dgm:pt modelId="{6A0CA2D3-CD7F-4630-85DD-A74AF484CC0B}" type="pres">
      <dgm:prSet presAssocID="{11407B2D-073F-4F9C-AC9B-04263FE4075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8B6DD7A-9882-4BEE-9E2B-92FEFED73259}" type="pres">
      <dgm:prSet presAssocID="{11407B2D-073F-4F9C-AC9B-04263FE40757}" presName="arrow" presStyleLbl="bgShp" presStyleIdx="0" presStyleCnt="1" custScaleX="117647"/>
      <dgm:spPr/>
    </dgm:pt>
    <dgm:pt modelId="{093981A9-E7A8-4758-8AEC-9118AA6A293F}" type="pres">
      <dgm:prSet presAssocID="{11407B2D-073F-4F9C-AC9B-04263FE40757}" presName="linearProcess" presStyleCnt="0"/>
      <dgm:spPr/>
    </dgm:pt>
    <dgm:pt modelId="{EBBAB50D-DF71-410C-9918-3128AA06B573}" type="pres">
      <dgm:prSet presAssocID="{E3CE86E6-4E0D-4A28-90E2-7683D3E5819D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145068-908E-42EF-BD56-54AD4AF909C7}" type="pres">
      <dgm:prSet presAssocID="{2AB405F9-5238-42D8-AA82-216F6DDDB96E}" presName="sibTrans" presStyleCnt="0"/>
      <dgm:spPr/>
    </dgm:pt>
    <dgm:pt modelId="{A61B58D5-45A0-42D0-9160-0E93B445DFC9}" type="pres">
      <dgm:prSet presAssocID="{3B17A9A1-0E5E-4DAF-985C-91E13A9D9E13}" presName="textNode" presStyleLbl="node1" presStyleIdx="1" presStyleCnt="2" custLinFactNeighborX="-704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EB597A-D55E-4673-BC0D-F196259E9030}" type="presOf" srcId="{11407B2D-073F-4F9C-AC9B-04263FE40757}" destId="{6A0CA2D3-CD7F-4630-85DD-A74AF484CC0B}" srcOrd="0" destOrd="0" presId="urn:microsoft.com/office/officeart/2005/8/layout/hProcess9"/>
    <dgm:cxn modelId="{56BA4D59-D6DD-47E9-92E2-ED8905C5760C}" srcId="{11407B2D-073F-4F9C-AC9B-04263FE40757}" destId="{E3CE86E6-4E0D-4A28-90E2-7683D3E5819D}" srcOrd="0" destOrd="0" parTransId="{7F416804-D2DF-4BB6-862B-8617AFE7BE8D}" sibTransId="{2AB405F9-5238-42D8-AA82-216F6DDDB96E}"/>
    <dgm:cxn modelId="{1D6CF8D6-D1AC-4653-A171-26FF6754CAFF}" srcId="{11407B2D-073F-4F9C-AC9B-04263FE40757}" destId="{3B17A9A1-0E5E-4DAF-985C-91E13A9D9E13}" srcOrd="1" destOrd="0" parTransId="{D92003EB-1E71-47AF-91F1-67CDE131D060}" sibTransId="{1A2D2ECB-7E5F-4667-9588-F5CF808C6D0E}"/>
    <dgm:cxn modelId="{D1123F5E-CFE8-4C31-974C-3FB1FC6D79A7}" type="presOf" srcId="{3B17A9A1-0E5E-4DAF-985C-91E13A9D9E13}" destId="{A61B58D5-45A0-42D0-9160-0E93B445DFC9}" srcOrd="0" destOrd="0" presId="urn:microsoft.com/office/officeart/2005/8/layout/hProcess9"/>
    <dgm:cxn modelId="{386DBFEA-A80B-4B72-B30E-0B7A99401D36}" type="presOf" srcId="{E3CE86E6-4E0D-4A28-90E2-7683D3E5819D}" destId="{EBBAB50D-DF71-410C-9918-3128AA06B573}" srcOrd="0" destOrd="0" presId="urn:microsoft.com/office/officeart/2005/8/layout/hProcess9"/>
    <dgm:cxn modelId="{30B04DAE-491F-4017-9833-6FEF8CFEB263}" type="presParOf" srcId="{6A0CA2D3-CD7F-4630-85DD-A74AF484CC0B}" destId="{E8B6DD7A-9882-4BEE-9E2B-92FEFED73259}" srcOrd="0" destOrd="0" presId="urn:microsoft.com/office/officeart/2005/8/layout/hProcess9"/>
    <dgm:cxn modelId="{D62A847D-9F82-4BF0-8675-561B7273DA9F}" type="presParOf" srcId="{6A0CA2D3-CD7F-4630-85DD-A74AF484CC0B}" destId="{093981A9-E7A8-4758-8AEC-9118AA6A293F}" srcOrd="1" destOrd="0" presId="urn:microsoft.com/office/officeart/2005/8/layout/hProcess9"/>
    <dgm:cxn modelId="{9BEC3F38-1CBD-47E1-83CC-7D280931E769}" type="presParOf" srcId="{093981A9-E7A8-4758-8AEC-9118AA6A293F}" destId="{EBBAB50D-DF71-410C-9918-3128AA06B573}" srcOrd="0" destOrd="0" presId="urn:microsoft.com/office/officeart/2005/8/layout/hProcess9"/>
    <dgm:cxn modelId="{E5114D62-8977-49AA-BDA9-9E40F0296B73}" type="presParOf" srcId="{093981A9-E7A8-4758-8AEC-9118AA6A293F}" destId="{06145068-908E-42EF-BD56-54AD4AF909C7}" srcOrd="1" destOrd="0" presId="urn:microsoft.com/office/officeart/2005/8/layout/hProcess9"/>
    <dgm:cxn modelId="{4F99A7FB-134C-4703-A24B-6A20C68D451E}" type="presParOf" srcId="{093981A9-E7A8-4758-8AEC-9118AA6A293F}" destId="{A61B58D5-45A0-42D0-9160-0E93B445DFC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764F897-4AA9-45CC-8B53-92D4FB44A38A}" type="doc">
      <dgm:prSet loTypeId="urn:microsoft.com/office/officeart/2005/8/layout/target3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1DF43B7-6F8F-4BFA-B792-3C2EAB30AD68}">
      <dgm:prSet/>
      <dgm:spPr/>
      <dgm:t>
        <a:bodyPr/>
        <a:lstStyle/>
        <a:p>
          <a:pPr rtl="0"/>
          <a:r>
            <a:rPr lang="pt-BR" b="1" dirty="0" smtClean="0">
              <a:latin typeface="Bookman Old Style" pitchFamily="18" charset="0"/>
            </a:rPr>
            <a:t>Linhas Centrais do Plano de Desenvolvimento Institucional</a:t>
          </a:r>
          <a:endParaRPr lang="pt-BR" b="1" dirty="0">
            <a:latin typeface="Bookman Old Style" pitchFamily="18" charset="0"/>
          </a:endParaRPr>
        </a:p>
      </dgm:t>
    </dgm:pt>
    <dgm:pt modelId="{E6A88448-62C2-4C27-8280-BEAB17FD342E}" type="par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C1962430-AA85-4CEF-B36B-E514CEE1861F}" type="sib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84CEFB0C-5522-4858-8E5B-F9EEC64A09B6}" type="pres">
      <dgm:prSet presAssocID="{9764F897-4AA9-45CC-8B53-92D4FB44A3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9B4FA4B-D699-4577-A601-62B4CC0F49A0}" type="pres">
      <dgm:prSet presAssocID="{01DF43B7-6F8F-4BFA-B792-3C2EAB30AD68}" presName="circle1" presStyleLbl="node1" presStyleIdx="0" presStyleCnt="1"/>
      <dgm:spPr/>
    </dgm:pt>
    <dgm:pt modelId="{54E79C2B-C160-4EDA-ADB8-8473A347A7E0}" type="pres">
      <dgm:prSet presAssocID="{01DF43B7-6F8F-4BFA-B792-3C2EAB30AD68}" presName="space" presStyleCnt="0"/>
      <dgm:spPr/>
    </dgm:pt>
    <dgm:pt modelId="{38578A1F-3066-4017-B118-45638127182F}" type="pres">
      <dgm:prSet presAssocID="{01DF43B7-6F8F-4BFA-B792-3C2EAB30AD68}" presName="rect1" presStyleLbl="alignAcc1" presStyleIdx="0" presStyleCnt="1"/>
      <dgm:spPr/>
      <dgm:t>
        <a:bodyPr/>
        <a:lstStyle/>
        <a:p>
          <a:endParaRPr lang="pt-BR"/>
        </a:p>
      </dgm:t>
    </dgm:pt>
    <dgm:pt modelId="{27584231-9EA8-4CDF-A8A7-90C0A910AAEE}" type="pres">
      <dgm:prSet presAssocID="{01DF43B7-6F8F-4BFA-B792-3C2EAB30AD6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B65CCEE-FDE6-45A8-9909-D7627AEAD036}" srcId="{9764F897-4AA9-45CC-8B53-92D4FB44A38A}" destId="{01DF43B7-6F8F-4BFA-B792-3C2EAB30AD68}" srcOrd="0" destOrd="0" parTransId="{E6A88448-62C2-4C27-8280-BEAB17FD342E}" sibTransId="{C1962430-AA85-4CEF-B36B-E514CEE1861F}"/>
    <dgm:cxn modelId="{E6303614-B5B6-4A39-A0AF-3EE5F5513194}" type="presOf" srcId="{9764F897-4AA9-45CC-8B53-92D4FB44A38A}" destId="{84CEFB0C-5522-4858-8E5B-F9EEC64A09B6}" srcOrd="0" destOrd="0" presId="urn:microsoft.com/office/officeart/2005/8/layout/target3"/>
    <dgm:cxn modelId="{804E2D02-AE1B-40FC-82FE-AA6DA039441A}" type="presOf" srcId="{01DF43B7-6F8F-4BFA-B792-3C2EAB30AD68}" destId="{38578A1F-3066-4017-B118-45638127182F}" srcOrd="0" destOrd="0" presId="urn:microsoft.com/office/officeart/2005/8/layout/target3"/>
    <dgm:cxn modelId="{74F0C89C-6A6D-435D-9F77-D403E213CD95}" type="presOf" srcId="{01DF43B7-6F8F-4BFA-B792-3C2EAB30AD68}" destId="{27584231-9EA8-4CDF-A8A7-90C0A910AAEE}" srcOrd="1" destOrd="0" presId="urn:microsoft.com/office/officeart/2005/8/layout/target3"/>
    <dgm:cxn modelId="{516ED278-FA3B-45D7-B7CA-EE7FCB4BD5DB}" type="presParOf" srcId="{84CEFB0C-5522-4858-8E5B-F9EEC64A09B6}" destId="{69B4FA4B-D699-4577-A601-62B4CC0F49A0}" srcOrd="0" destOrd="0" presId="urn:microsoft.com/office/officeart/2005/8/layout/target3"/>
    <dgm:cxn modelId="{B1F338FC-9D69-4C9A-8D1F-30D2343521C5}" type="presParOf" srcId="{84CEFB0C-5522-4858-8E5B-F9EEC64A09B6}" destId="{54E79C2B-C160-4EDA-ADB8-8473A347A7E0}" srcOrd="1" destOrd="0" presId="urn:microsoft.com/office/officeart/2005/8/layout/target3"/>
    <dgm:cxn modelId="{5E30EBB6-1F87-4B93-B19B-08289B4D4751}" type="presParOf" srcId="{84CEFB0C-5522-4858-8E5B-F9EEC64A09B6}" destId="{38578A1F-3066-4017-B118-45638127182F}" srcOrd="2" destOrd="0" presId="urn:microsoft.com/office/officeart/2005/8/layout/target3"/>
    <dgm:cxn modelId="{F2EFC64D-AB7A-471A-B116-5C2560C2E46F}" type="presParOf" srcId="{84CEFB0C-5522-4858-8E5B-F9EEC64A09B6}" destId="{27584231-9EA8-4CDF-A8A7-90C0A910AAE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AA6B8B5F-F766-472D-8652-D08CB99859FD}" type="doc">
      <dgm:prSet loTypeId="urn:microsoft.com/office/officeart/2005/8/layout/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F481996-9D8D-4844-927D-0932B4476486}">
      <dgm:prSet custT="1"/>
      <dgm:spPr/>
      <dgm:t>
        <a:bodyPr/>
        <a:lstStyle/>
        <a:p>
          <a:pPr rtl="0"/>
          <a:r>
            <a:rPr lang="pt-BR" sz="2400" b="1" i="0" baseline="0" dirty="0" smtClean="0"/>
            <a:t>Perfil institucional</a:t>
          </a:r>
          <a:endParaRPr lang="pt-BR" sz="2400" dirty="0"/>
        </a:p>
      </dgm:t>
    </dgm:pt>
    <dgm:pt modelId="{8BBA1C12-4B23-49C3-8D92-DE48D7B8B580}" type="parTrans" cxnId="{47BA5BE7-FFFC-4B3F-A910-26787049947E}">
      <dgm:prSet/>
      <dgm:spPr/>
      <dgm:t>
        <a:bodyPr/>
        <a:lstStyle/>
        <a:p>
          <a:endParaRPr lang="pt-BR" sz="6000" dirty="0"/>
        </a:p>
      </dgm:t>
    </dgm:pt>
    <dgm:pt modelId="{ABE586D8-56CC-488A-BCFF-EA1D3FD617A2}" type="sibTrans" cxnId="{47BA5BE7-FFFC-4B3F-A910-26787049947E}">
      <dgm:prSet/>
      <dgm:spPr/>
      <dgm:t>
        <a:bodyPr/>
        <a:lstStyle/>
        <a:p>
          <a:endParaRPr lang="pt-BR" sz="6000" dirty="0"/>
        </a:p>
      </dgm:t>
    </dgm:pt>
    <dgm:pt modelId="{C162E418-85B6-4208-9CA1-198180E87B83}">
      <dgm:prSet custT="1"/>
      <dgm:spPr/>
      <dgm:t>
        <a:bodyPr/>
        <a:lstStyle/>
        <a:p>
          <a:pPr rtl="0"/>
          <a:r>
            <a:rPr lang="pt-BR" sz="1800" b="1" i="0" baseline="0" dirty="0" smtClean="0"/>
            <a:t>Projeto Pedagógico Institucional PPI </a:t>
          </a:r>
          <a:endParaRPr lang="pt-BR" sz="1800" b="0" i="0" baseline="0" dirty="0"/>
        </a:p>
      </dgm:t>
    </dgm:pt>
    <dgm:pt modelId="{AB05F149-D39E-46C4-8925-961790B20219}" type="parTrans" cxnId="{D247F01B-0724-4C6F-88AE-5C10498E6E62}">
      <dgm:prSet/>
      <dgm:spPr/>
      <dgm:t>
        <a:bodyPr/>
        <a:lstStyle/>
        <a:p>
          <a:endParaRPr lang="pt-BR" sz="6000" dirty="0"/>
        </a:p>
      </dgm:t>
    </dgm:pt>
    <dgm:pt modelId="{25932205-9A1A-4254-AFA8-AC3DD653D685}" type="sibTrans" cxnId="{D247F01B-0724-4C6F-88AE-5C10498E6E62}">
      <dgm:prSet/>
      <dgm:spPr/>
      <dgm:t>
        <a:bodyPr/>
        <a:lstStyle/>
        <a:p>
          <a:endParaRPr lang="pt-BR" sz="6000" dirty="0"/>
        </a:p>
      </dgm:t>
    </dgm:pt>
    <dgm:pt modelId="{D8F9AD49-3DE0-482B-B497-CA60CE9CCD32}">
      <dgm:prSet custT="1"/>
      <dgm:spPr/>
      <dgm:t>
        <a:bodyPr/>
        <a:lstStyle/>
        <a:p>
          <a:pPr rtl="0"/>
          <a:r>
            <a:rPr lang="pt-BR" sz="1800" b="1" i="0" baseline="0" dirty="0" smtClean="0"/>
            <a:t>Perfil do corpo docente </a:t>
          </a:r>
          <a:endParaRPr lang="pt-BR" sz="1800" b="0" i="0" baseline="0" dirty="0"/>
        </a:p>
      </dgm:t>
    </dgm:pt>
    <dgm:pt modelId="{0FDC1B6B-6185-40F4-A2DC-C82B62192E85}" type="parTrans" cxnId="{8BA54851-E4B2-4845-BE69-93C66EF539C5}">
      <dgm:prSet/>
      <dgm:spPr/>
      <dgm:t>
        <a:bodyPr/>
        <a:lstStyle/>
        <a:p>
          <a:endParaRPr lang="pt-BR" sz="6000" dirty="0"/>
        </a:p>
      </dgm:t>
    </dgm:pt>
    <dgm:pt modelId="{45E22474-CBB5-4871-A3A0-F24BA60E845E}" type="sibTrans" cxnId="{8BA54851-E4B2-4845-BE69-93C66EF539C5}">
      <dgm:prSet/>
      <dgm:spPr/>
      <dgm:t>
        <a:bodyPr/>
        <a:lstStyle/>
        <a:p>
          <a:endParaRPr lang="pt-BR" sz="6000" dirty="0"/>
        </a:p>
      </dgm:t>
    </dgm:pt>
    <dgm:pt modelId="{D728A502-0FB8-4950-A4FF-442B0A88AFBE}">
      <dgm:prSet custT="1"/>
      <dgm:spPr/>
      <dgm:t>
        <a:bodyPr/>
        <a:lstStyle/>
        <a:p>
          <a:pPr rtl="0"/>
          <a:r>
            <a:rPr lang="pt-BR" sz="1800" b="1" i="0" baseline="0" dirty="0" smtClean="0"/>
            <a:t>Organização administrativa da instituição</a:t>
          </a:r>
          <a:endParaRPr lang="pt-BR" sz="1800" b="0" i="0" baseline="0" dirty="0"/>
        </a:p>
      </dgm:t>
    </dgm:pt>
    <dgm:pt modelId="{25ABCEC9-0E5E-4B5D-9C02-3473378D2297}" type="parTrans" cxnId="{92B6506A-76A6-49D5-8B7B-A0BD334D94D9}">
      <dgm:prSet/>
      <dgm:spPr/>
      <dgm:t>
        <a:bodyPr/>
        <a:lstStyle/>
        <a:p>
          <a:endParaRPr lang="pt-BR" sz="6000" dirty="0"/>
        </a:p>
      </dgm:t>
    </dgm:pt>
    <dgm:pt modelId="{78083359-B868-467F-B7EC-6638FDB7BD85}" type="sibTrans" cxnId="{92B6506A-76A6-49D5-8B7B-A0BD334D94D9}">
      <dgm:prSet/>
      <dgm:spPr/>
      <dgm:t>
        <a:bodyPr/>
        <a:lstStyle/>
        <a:p>
          <a:endParaRPr lang="pt-BR" sz="6000" dirty="0"/>
        </a:p>
      </dgm:t>
    </dgm:pt>
    <dgm:pt modelId="{F46DD5AB-5156-4FF3-8E47-5C986C3AADC8}">
      <dgm:prSet custT="1"/>
      <dgm:spPr/>
      <dgm:t>
        <a:bodyPr/>
        <a:lstStyle/>
        <a:p>
          <a:pPr rtl="0"/>
          <a:r>
            <a:rPr lang="pt-BR" sz="1800" b="1" i="0" baseline="0" dirty="0" smtClean="0"/>
            <a:t>Políticas de atendimento aos discentes</a:t>
          </a:r>
          <a:endParaRPr lang="pt-BR" sz="1800" b="0" i="0" baseline="0" dirty="0"/>
        </a:p>
      </dgm:t>
    </dgm:pt>
    <dgm:pt modelId="{B84D3E2B-765C-4E69-8961-C65DBCFC1EB5}" type="parTrans" cxnId="{841F75C8-7F05-42CC-9911-79FFE5613BC3}">
      <dgm:prSet/>
      <dgm:spPr/>
      <dgm:t>
        <a:bodyPr/>
        <a:lstStyle/>
        <a:p>
          <a:endParaRPr lang="pt-BR" sz="6000" dirty="0"/>
        </a:p>
      </dgm:t>
    </dgm:pt>
    <dgm:pt modelId="{202B665E-3EB7-4080-B4C7-246D70E35D5C}" type="sibTrans" cxnId="{841F75C8-7F05-42CC-9911-79FFE5613BC3}">
      <dgm:prSet/>
      <dgm:spPr/>
      <dgm:t>
        <a:bodyPr/>
        <a:lstStyle/>
        <a:p>
          <a:endParaRPr lang="pt-BR" sz="6000" dirty="0"/>
        </a:p>
      </dgm:t>
    </dgm:pt>
    <dgm:pt modelId="{CE4C8325-5961-4E00-B391-40CBAD1261F4}">
      <dgm:prSet custT="1"/>
      <dgm:spPr/>
      <dgm:t>
        <a:bodyPr/>
        <a:lstStyle/>
        <a:p>
          <a:pPr rtl="0"/>
          <a:r>
            <a:rPr lang="pt-BR" sz="1800" b="1" i="0" baseline="0" dirty="0" err="1" smtClean="0"/>
            <a:t>Infra-estrutura</a:t>
          </a:r>
          <a:endParaRPr lang="pt-BR" sz="1800" b="0" i="0" baseline="0" dirty="0"/>
        </a:p>
      </dgm:t>
    </dgm:pt>
    <dgm:pt modelId="{2237BD68-1003-4431-8B29-D53C3BC83080}" type="parTrans" cxnId="{188C2382-4B9E-4B2B-86F3-A768D3058886}">
      <dgm:prSet/>
      <dgm:spPr/>
      <dgm:t>
        <a:bodyPr/>
        <a:lstStyle/>
        <a:p>
          <a:endParaRPr lang="pt-BR" sz="6000" dirty="0"/>
        </a:p>
      </dgm:t>
    </dgm:pt>
    <dgm:pt modelId="{A9FA481C-C11C-421B-A3A6-D9AA861C0C91}" type="sibTrans" cxnId="{188C2382-4B9E-4B2B-86F3-A768D3058886}">
      <dgm:prSet/>
      <dgm:spPr/>
      <dgm:t>
        <a:bodyPr/>
        <a:lstStyle/>
        <a:p>
          <a:endParaRPr lang="pt-BR" sz="6000" dirty="0"/>
        </a:p>
      </dgm:t>
    </dgm:pt>
    <dgm:pt modelId="{867211D9-5551-45A5-896C-99D6311A0390}">
      <dgm:prSet custT="1"/>
      <dgm:spPr/>
      <dgm:t>
        <a:bodyPr/>
        <a:lstStyle/>
        <a:p>
          <a:pPr rtl="0"/>
          <a:r>
            <a:rPr lang="pt-BR" sz="1800" b="1" i="0" baseline="0" dirty="0" smtClean="0"/>
            <a:t>Avaliação e acompanhamento do desenvolvimento institucional</a:t>
          </a:r>
          <a:endParaRPr lang="pt-BR" sz="1800" b="0" i="0" baseline="0" dirty="0"/>
        </a:p>
      </dgm:t>
    </dgm:pt>
    <dgm:pt modelId="{FEC06788-FC1E-418A-9D5C-72881692DF8B}" type="parTrans" cxnId="{B09827C0-7818-416E-8C49-C6014E6801F0}">
      <dgm:prSet/>
      <dgm:spPr/>
      <dgm:t>
        <a:bodyPr/>
        <a:lstStyle/>
        <a:p>
          <a:endParaRPr lang="pt-BR" sz="6000" dirty="0"/>
        </a:p>
      </dgm:t>
    </dgm:pt>
    <dgm:pt modelId="{3B5B0228-F0C3-4718-BF46-ED784834EFD6}" type="sibTrans" cxnId="{B09827C0-7818-416E-8C49-C6014E6801F0}">
      <dgm:prSet/>
      <dgm:spPr/>
      <dgm:t>
        <a:bodyPr/>
        <a:lstStyle/>
        <a:p>
          <a:endParaRPr lang="pt-BR" sz="6000" dirty="0"/>
        </a:p>
      </dgm:t>
    </dgm:pt>
    <dgm:pt modelId="{2EBE462A-8C31-4ED2-871F-2440BC601295}">
      <dgm:prSet custT="1"/>
      <dgm:spPr/>
      <dgm:t>
        <a:bodyPr/>
        <a:lstStyle/>
        <a:p>
          <a:pPr rtl="0"/>
          <a:r>
            <a:rPr lang="pt-BR" sz="1800" b="1" i="0" baseline="0" dirty="0" smtClean="0"/>
            <a:t>Aspectos financeiros e orçamentários</a:t>
          </a:r>
          <a:endParaRPr lang="pt-BR" sz="1800" b="0" i="0" baseline="0" dirty="0"/>
        </a:p>
      </dgm:t>
    </dgm:pt>
    <dgm:pt modelId="{027FB79C-AABB-4BC7-8448-822751546B3F}" type="parTrans" cxnId="{ED2B1C5D-B217-487B-8CF5-D76C71273077}">
      <dgm:prSet/>
      <dgm:spPr/>
      <dgm:t>
        <a:bodyPr/>
        <a:lstStyle/>
        <a:p>
          <a:endParaRPr lang="pt-BR" sz="6000" dirty="0"/>
        </a:p>
      </dgm:t>
    </dgm:pt>
    <dgm:pt modelId="{1C26B5E6-6B07-4806-93B0-AF36CCE05B60}" type="sibTrans" cxnId="{ED2B1C5D-B217-487B-8CF5-D76C71273077}">
      <dgm:prSet/>
      <dgm:spPr/>
      <dgm:t>
        <a:bodyPr/>
        <a:lstStyle/>
        <a:p>
          <a:endParaRPr lang="pt-BR" sz="6000" dirty="0"/>
        </a:p>
      </dgm:t>
    </dgm:pt>
    <dgm:pt modelId="{5987A9B9-5561-487B-A114-50A2A33648CE}">
      <dgm:prSet custT="1"/>
      <dgm:spPr/>
      <dgm:t>
        <a:bodyPr/>
        <a:lstStyle/>
        <a:p>
          <a:pPr rtl="0"/>
          <a:r>
            <a:rPr lang="pt-BR" sz="1800" b="1" i="0" baseline="0" dirty="0" smtClean="0"/>
            <a:t>Anexos</a:t>
          </a:r>
          <a:endParaRPr lang="pt-BR" sz="1800" b="0" i="0" baseline="0" dirty="0"/>
        </a:p>
      </dgm:t>
    </dgm:pt>
    <dgm:pt modelId="{932BB90E-726B-4E4E-B36D-F0ECFC1CC914}" type="parTrans" cxnId="{CD0542B8-2247-4267-84A0-CEB3D4F0F44A}">
      <dgm:prSet/>
      <dgm:spPr/>
      <dgm:t>
        <a:bodyPr/>
        <a:lstStyle/>
        <a:p>
          <a:endParaRPr lang="pt-BR" sz="6000" dirty="0"/>
        </a:p>
      </dgm:t>
    </dgm:pt>
    <dgm:pt modelId="{C5AAB35B-4048-4C36-896C-53A28743025F}" type="sibTrans" cxnId="{CD0542B8-2247-4267-84A0-CEB3D4F0F44A}">
      <dgm:prSet/>
      <dgm:spPr/>
      <dgm:t>
        <a:bodyPr/>
        <a:lstStyle/>
        <a:p>
          <a:endParaRPr lang="pt-BR" sz="6000" dirty="0"/>
        </a:p>
      </dgm:t>
    </dgm:pt>
    <dgm:pt modelId="{67143400-7E8E-4B79-9DDF-B32A93CE1A5D}">
      <dgm:prSet custT="1"/>
      <dgm:spPr/>
      <dgm:t>
        <a:bodyPr/>
        <a:lstStyle/>
        <a:p>
          <a:pPr rtl="0"/>
          <a:r>
            <a:rPr lang="pt-BR" sz="1800" b="1" i="0" baseline="0" dirty="0" smtClean="0"/>
            <a:t>Cronograma de implantação e desenvolvimento da instituição e dos cursos (presencial e a distância) </a:t>
          </a:r>
          <a:endParaRPr lang="pt-BR" sz="1800" b="0" i="0" baseline="0" dirty="0"/>
        </a:p>
      </dgm:t>
    </dgm:pt>
    <dgm:pt modelId="{C24236CA-7243-4810-9B14-9D1DC35EEC46}" type="sibTrans" cxnId="{4365FCB9-6889-4F7E-BB67-32E0B6708AFD}">
      <dgm:prSet/>
      <dgm:spPr/>
      <dgm:t>
        <a:bodyPr/>
        <a:lstStyle/>
        <a:p>
          <a:endParaRPr lang="pt-BR" sz="6000" dirty="0"/>
        </a:p>
      </dgm:t>
    </dgm:pt>
    <dgm:pt modelId="{4FDCF00D-FAC2-4AE0-9A00-1609038FD59E}" type="parTrans" cxnId="{4365FCB9-6889-4F7E-BB67-32E0B6708AFD}">
      <dgm:prSet/>
      <dgm:spPr/>
      <dgm:t>
        <a:bodyPr/>
        <a:lstStyle/>
        <a:p>
          <a:endParaRPr lang="pt-BR" sz="6000" dirty="0"/>
        </a:p>
      </dgm:t>
    </dgm:pt>
    <dgm:pt modelId="{4C551AE3-DAB7-4CD8-9B8F-7D0344C56439}" type="pres">
      <dgm:prSet presAssocID="{AA6B8B5F-F766-472D-8652-D08CB99859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4322A9-39C5-4B0D-A0BB-CF5C9A6820A0}" type="pres">
      <dgm:prSet presAssocID="{2F481996-9D8D-4844-927D-0932B4476486}" presName="node" presStyleLbl="node1" presStyleIdx="0" presStyleCnt="10" custScaleX="156581" custLinFactNeighborX="-78188" custLinFactNeighborY="-629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76A73E-A3AD-476D-9689-B34712C01459}" type="pres">
      <dgm:prSet presAssocID="{ABE586D8-56CC-488A-BCFF-EA1D3FD617A2}" presName="sibTrans" presStyleLbl="sibTrans2D1" presStyleIdx="0" presStyleCnt="9"/>
      <dgm:spPr/>
      <dgm:t>
        <a:bodyPr/>
        <a:lstStyle/>
        <a:p>
          <a:endParaRPr lang="pt-BR"/>
        </a:p>
      </dgm:t>
    </dgm:pt>
    <dgm:pt modelId="{FEF3A9B8-0448-42DE-A23A-E7359124F97C}" type="pres">
      <dgm:prSet presAssocID="{ABE586D8-56CC-488A-BCFF-EA1D3FD617A2}" presName="connectorText" presStyleLbl="sibTrans2D1" presStyleIdx="0" presStyleCnt="9"/>
      <dgm:spPr/>
      <dgm:t>
        <a:bodyPr/>
        <a:lstStyle/>
        <a:p>
          <a:endParaRPr lang="pt-BR"/>
        </a:p>
      </dgm:t>
    </dgm:pt>
    <dgm:pt modelId="{AEF8352D-78D0-4CD2-B6A6-BDFDDAE076D6}" type="pres">
      <dgm:prSet presAssocID="{C162E418-85B6-4208-9CA1-198180E87B83}" presName="node" presStyleLbl="node1" presStyleIdx="1" presStyleCnt="10" custScaleY="160043" custLinFactNeighborX="-43794" custLinFactNeighborY="-791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0CCD89-2687-42A6-BEC0-BF841351392C}" type="pres">
      <dgm:prSet presAssocID="{25932205-9A1A-4254-AFA8-AC3DD653D685}" presName="sibTrans" presStyleLbl="sibTrans2D1" presStyleIdx="1" presStyleCnt="9"/>
      <dgm:spPr/>
      <dgm:t>
        <a:bodyPr/>
        <a:lstStyle/>
        <a:p>
          <a:endParaRPr lang="pt-BR"/>
        </a:p>
      </dgm:t>
    </dgm:pt>
    <dgm:pt modelId="{D0A1DEBF-DAC8-41CC-99B0-2B015943BD94}" type="pres">
      <dgm:prSet presAssocID="{25932205-9A1A-4254-AFA8-AC3DD653D685}" presName="connectorText" presStyleLbl="sibTrans2D1" presStyleIdx="1" presStyleCnt="9"/>
      <dgm:spPr/>
      <dgm:t>
        <a:bodyPr/>
        <a:lstStyle/>
        <a:p>
          <a:endParaRPr lang="pt-BR"/>
        </a:p>
      </dgm:t>
    </dgm:pt>
    <dgm:pt modelId="{2F35EAC1-DB37-4350-A231-22B8C00E4836}" type="pres">
      <dgm:prSet presAssocID="{67143400-7E8E-4B79-9DDF-B32A93CE1A5D}" presName="node" presStyleLbl="node1" presStyleIdx="2" presStyleCnt="10" custScaleX="148721" custScaleY="179938" custLinFactNeighborX="-8254" custLinFactNeighborY="-614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A7EBBC-8F17-44A3-A349-DFAF4A4C74E5}" type="pres">
      <dgm:prSet presAssocID="{C24236CA-7243-4810-9B14-9D1DC35EEC46}" presName="sibTrans" presStyleLbl="sibTrans2D1" presStyleIdx="2" presStyleCnt="9"/>
      <dgm:spPr/>
      <dgm:t>
        <a:bodyPr/>
        <a:lstStyle/>
        <a:p>
          <a:endParaRPr lang="pt-BR"/>
        </a:p>
      </dgm:t>
    </dgm:pt>
    <dgm:pt modelId="{6D0D2EE6-46C4-4882-B27F-4FFA70181497}" type="pres">
      <dgm:prSet presAssocID="{C24236CA-7243-4810-9B14-9D1DC35EEC46}" presName="connectorText" presStyleLbl="sibTrans2D1" presStyleIdx="2" presStyleCnt="9"/>
      <dgm:spPr/>
      <dgm:t>
        <a:bodyPr/>
        <a:lstStyle/>
        <a:p>
          <a:endParaRPr lang="pt-BR"/>
        </a:p>
      </dgm:t>
    </dgm:pt>
    <dgm:pt modelId="{933C77B8-5F1C-42D7-AE41-CF2C8A695286}" type="pres">
      <dgm:prSet presAssocID="{D8F9AD49-3DE0-482B-B497-CA60CE9CCD32}" presName="node" presStyleLbl="node1" presStyleIdx="3" presStyleCnt="10" custLinFactNeighborX="-6161" custLinFactNeighborY="-842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F6A2A7-AA18-47D6-B985-602C590C29D1}" type="pres">
      <dgm:prSet presAssocID="{45E22474-CBB5-4871-A3A0-F24BA60E845E}" presName="sibTrans" presStyleLbl="sibTrans2D1" presStyleIdx="3" presStyleCnt="9"/>
      <dgm:spPr/>
      <dgm:t>
        <a:bodyPr/>
        <a:lstStyle/>
        <a:p>
          <a:endParaRPr lang="pt-BR"/>
        </a:p>
      </dgm:t>
    </dgm:pt>
    <dgm:pt modelId="{B9D5B9C5-4F3E-4E86-B286-18E2B761AB8A}" type="pres">
      <dgm:prSet presAssocID="{45E22474-CBB5-4871-A3A0-F24BA60E845E}" presName="connectorText" presStyleLbl="sibTrans2D1" presStyleIdx="3" presStyleCnt="9"/>
      <dgm:spPr/>
      <dgm:t>
        <a:bodyPr/>
        <a:lstStyle/>
        <a:p>
          <a:endParaRPr lang="pt-BR"/>
        </a:p>
      </dgm:t>
    </dgm:pt>
    <dgm:pt modelId="{424456F0-201A-4000-B30F-089D539DEE0A}" type="pres">
      <dgm:prSet presAssocID="{D728A502-0FB8-4950-A4FF-442B0A88AFBE}" presName="node" presStyleLbl="node1" presStyleIdx="4" presStyleCnt="10" custScaleX="130744" custScaleY="129617" custLinFactNeighborX="-38674" custLinFactNeighborY="-925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D1767F-4722-4CFA-B977-56E3510C8AF6}" type="pres">
      <dgm:prSet presAssocID="{78083359-B868-467F-B7EC-6638FDB7BD85}" presName="sibTrans" presStyleLbl="sibTrans2D1" presStyleIdx="4" presStyleCnt="9"/>
      <dgm:spPr/>
      <dgm:t>
        <a:bodyPr/>
        <a:lstStyle/>
        <a:p>
          <a:endParaRPr lang="pt-BR"/>
        </a:p>
      </dgm:t>
    </dgm:pt>
    <dgm:pt modelId="{2A54F726-D7DE-4D05-A308-F1825B7E0B1F}" type="pres">
      <dgm:prSet presAssocID="{78083359-B868-467F-B7EC-6638FDB7BD85}" presName="connectorText" presStyleLbl="sibTrans2D1" presStyleIdx="4" presStyleCnt="9"/>
      <dgm:spPr/>
      <dgm:t>
        <a:bodyPr/>
        <a:lstStyle/>
        <a:p>
          <a:endParaRPr lang="pt-BR"/>
        </a:p>
      </dgm:t>
    </dgm:pt>
    <dgm:pt modelId="{C1BCD0A2-33DD-44B9-864F-AC6C87C59762}" type="pres">
      <dgm:prSet presAssocID="{F46DD5AB-5156-4FF3-8E47-5C986C3AADC8}" presName="node" presStyleLbl="node1" presStyleIdx="5" presStyleCnt="10" custScaleX="119555" custLinFactY="-7319" custLinFactNeighborX="-5004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247769-CB66-4CAF-8EEC-573E3B872788}" type="pres">
      <dgm:prSet presAssocID="{202B665E-3EB7-4080-B4C7-246D70E35D5C}" presName="sibTrans" presStyleLbl="sibTrans2D1" presStyleIdx="5" presStyleCnt="9"/>
      <dgm:spPr/>
      <dgm:t>
        <a:bodyPr/>
        <a:lstStyle/>
        <a:p>
          <a:endParaRPr lang="pt-BR"/>
        </a:p>
      </dgm:t>
    </dgm:pt>
    <dgm:pt modelId="{D4C41883-5ADB-4BD4-9FA7-2E7A2A3C3BAA}" type="pres">
      <dgm:prSet presAssocID="{202B665E-3EB7-4080-B4C7-246D70E35D5C}" presName="connectorText" presStyleLbl="sibTrans2D1" presStyleIdx="5" presStyleCnt="9"/>
      <dgm:spPr/>
      <dgm:t>
        <a:bodyPr/>
        <a:lstStyle/>
        <a:p>
          <a:endParaRPr lang="pt-BR"/>
        </a:p>
      </dgm:t>
    </dgm:pt>
    <dgm:pt modelId="{5A3AC1F1-6B52-4BC6-80A1-DFA3F9C8CAB6}" type="pres">
      <dgm:prSet presAssocID="{CE4C8325-5961-4E00-B391-40CBAD1261F4}" presName="node" presStyleLbl="node1" presStyleIdx="6" presStyleCnt="10" custLinFactY="15956" custLinFactNeighborX="16048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F980F4-8D9B-4CEB-AA57-B7854DF7971A}" type="pres">
      <dgm:prSet presAssocID="{A9FA481C-C11C-421B-A3A6-D9AA861C0C91}" presName="sibTrans" presStyleLbl="sibTrans2D1" presStyleIdx="6" presStyleCnt="9"/>
      <dgm:spPr/>
      <dgm:t>
        <a:bodyPr/>
        <a:lstStyle/>
        <a:p>
          <a:endParaRPr lang="pt-BR"/>
        </a:p>
      </dgm:t>
    </dgm:pt>
    <dgm:pt modelId="{29915247-A4CE-4FE9-93D5-5FB4B54E0824}" type="pres">
      <dgm:prSet presAssocID="{A9FA481C-C11C-421B-A3A6-D9AA861C0C91}" presName="connectorText" presStyleLbl="sibTrans2D1" presStyleIdx="6" presStyleCnt="9"/>
      <dgm:spPr/>
      <dgm:t>
        <a:bodyPr/>
        <a:lstStyle/>
        <a:p>
          <a:endParaRPr lang="pt-BR"/>
        </a:p>
      </dgm:t>
    </dgm:pt>
    <dgm:pt modelId="{19549870-F95A-4788-8D4A-12632011E6FF}" type="pres">
      <dgm:prSet presAssocID="{867211D9-5551-45A5-896C-99D6311A0390}" presName="node" presStyleLbl="node1" presStyleIdx="7" presStyleCnt="10" custScaleX="133715" custScaleY="139603" custLinFactX="63872" custLinFactNeighborX="100000" custLinFactNeighborY="-732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8BAF12-9659-4EEC-A107-FFE2795152D0}" type="pres">
      <dgm:prSet presAssocID="{3B5B0228-F0C3-4718-BF46-ED784834EFD6}" presName="sibTrans" presStyleLbl="sibTrans2D1" presStyleIdx="7" presStyleCnt="9"/>
      <dgm:spPr/>
      <dgm:t>
        <a:bodyPr/>
        <a:lstStyle/>
        <a:p>
          <a:endParaRPr lang="pt-BR"/>
        </a:p>
      </dgm:t>
    </dgm:pt>
    <dgm:pt modelId="{C59D4751-E2EA-480C-A9EB-B58823791A70}" type="pres">
      <dgm:prSet presAssocID="{3B5B0228-F0C3-4718-BF46-ED784834EFD6}" presName="connectorText" presStyleLbl="sibTrans2D1" presStyleIdx="7" presStyleCnt="9"/>
      <dgm:spPr/>
      <dgm:t>
        <a:bodyPr/>
        <a:lstStyle/>
        <a:p>
          <a:endParaRPr lang="pt-BR"/>
        </a:p>
      </dgm:t>
    </dgm:pt>
    <dgm:pt modelId="{C955C9B6-7AF2-4E73-A405-D8F267BA4F6B}" type="pres">
      <dgm:prSet presAssocID="{2EBE462A-8C31-4ED2-871F-2440BC601295}" presName="node" presStyleLbl="node1" presStyleIdx="8" presStyleCnt="10" custScaleX="146891" custLinFactX="93414" custLinFactNeighborX="100000" custLinFactNeighborY="-853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123D2B-B76D-4DC5-9AB9-068BF10CEFE1}" type="pres">
      <dgm:prSet presAssocID="{1C26B5E6-6B07-4806-93B0-AF36CCE05B60}" presName="sibTrans" presStyleLbl="sibTrans2D1" presStyleIdx="8" presStyleCnt="9"/>
      <dgm:spPr/>
      <dgm:t>
        <a:bodyPr/>
        <a:lstStyle/>
        <a:p>
          <a:endParaRPr lang="pt-BR"/>
        </a:p>
      </dgm:t>
    </dgm:pt>
    <dgm:pt modelId="{EFABDA3F-D338-4F2D-8509-CCF0E543F36F}" type="pres">
      <dgm:prSet presAssocID="{1C26B5E6-6B07-4806-93B0-AF36CCE05B60}" presName="connectorText" presStyleLbl="sibTrans2D1" presStyleIdx="8" presStyleCnt="9"/>
      <dgm:spPr/>
      <dgm:t>
        <a:bodyPr/>
        <a:lstStyle/>
        <a:p>
          <a:endParaRPr lang="pt-BR"/>
        </a:p>
      </dgm:t>
    </dgm:pt>
    <dgm:pt modelId="{D1224193-AD6C-49A2-861E-1A4734BA9035}" type="pres">
      <dgm:prSet presAssocID="{5987A9B9-5561-487B-A114-50A2A33648CE}" presName="node" presStyleLbl="node1" presStyleIdx="9" presStyleCnt="10" custLinFactNeighborX="43479" custLinFactNeighborY="609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A5A68D-4EEB-496E-AEF8-84EBFCD8B096}" type="presOf" srcId="{78083359-B868-467F-B7EC-6638FDB7BD85}" destId="{30D1767F-4722-4CFA-B977-56E3510C8AF6}" srcOrd="0" destOrd="0" presId="urn:microsoft.com/office/officeart/2005/8/layout/process5"/>
    <dgm:cxn modelId="{0E4B0BFA-7817-40A5-854C-3B526C6F3AE7}" type="presOf" srcId="{5987A9B9-5561-487B-A114-50A2A33648CE}" destId="{D1224193-AD6C-49A2-861E-1A4734BA9035}" srcOrd="0" destOrd="0" presId="urn:microsoft.com/office/officeart/2005/8/layout/process5"/>
    <dgm:cxn modelId="{82597FE6-1140-466D-84E0-047144472906}" type="presOf" srcId="{ABE586D8-56CC-488A-BCFF-EA1D3FD617A2}" destId="{FEF3A9B8-0448-42DE-A23A-E7359124F97C}" srcOrd="1" destOrd="0" presId="urn:microsoft.com/office/officeart/2005/8/layout/process5"/>
    <dgm:cxn modelId="{051DFA21-F195-405D-856E-8FFCD3863006}" type="presOf" srcId="{A9FA481C-C11C-421B-A3A6-D9AA861C0C91}" destId="{9DF980F4-8D9B-4CEB-AA57-B7854DF7971A}" srcOrd="0" destOrd="0" presId="urn:microsoft.com/office/officeart/2005/8/layout/process5"/>
    <dgm:cxn modelId="{47BA5BE7-FFFC-4B3F-A910-26787049947E}" srcId="{AA6B8B5F-F766-472D-8652-D08CB99859FD}" destId="{2F481996-9D8D-4844-927D-0932B4476486}" srcOrd="0" destOrd="0" parTransId="{8BBA1C12-4B23-49C3-8D92-DE48D7B8B580}" sibTransId="{ABE586D8-56CC-488A-BCFF-EA1D3FD617A2}"/>
    <dgm:cxn modelId="{B09827C0-7818-416E-8C49-C6014E6801F0}" srcId="{AA6B8B5F-F766-472D-8652-D08CB99859FD}" destId="{867211D9-5551-45A5-896C-99D6311A0390}" srcOrd="7" destOrd="0" parTransId="{FEC06788-FC1E-418A-9D5C-72881692DF8B}" sibTransId="{3B5B0228-F0C3-4718-BF46-ED784834EFD6}"/>
    <dgm:cxn modelId="{79385117-2854-48A6-8024-17B21B5BBF52}" type="presOf" srcId="{67143400-7E8E-4B79-9DDF-B32A93CE1A5D}" destId="{2F35EAC1-DB37-4350-A231-22B8C00E4836}" srcOrd="0" destOrd="0" presId="urn:microsoft.com/office/officeart/2005/8/layout/process5"/>
    <dgm:cxn modelId="{363C6607-DE4A-499D-9405-B87F550A1C78}" type="presOf" srcId="{CE4C8325-5961-4E00-B391-40CBAD1261F4}" destId="{5A3AC1F1-6B52-4BC6-80A1-DFA3F9C8CAB6}" srcOrd="0" destOrd="0" presId="urn:microsoft.com/office/officeart/2005/8/layout/process5"/>
    <dgm:cxn modelId="{2CBF85B4-7B3A-4AD7-82FA-1B097F0DE065}" type="presOf" srcId="{C24236CA-7243-4810-9B14-9D1DC35EEC46}" destId="{1DA7EBBC-8F17-44A3-A349-DFAF4A4C74E5}" srcOrd="0" destOrd="0" presId="urn:microsoft.com/office/officeart/2005/8/layout/process5"/>
    <dgm:cxn modelId="{884C2F3D-DF1F-4E8E-B931-FC4E74F3F349}" type="presOf" srcId="{ABE586D8-56CC-488A-BCFF-EA1D3FD617A2}" destId="{2176A73E-A3AD-476D-9689-B34712C01459}" srcOrd="0" destOrd="0" presId="urn:microsoft.com/office/officeart/2005/8/layout/process5"/>
    <dgm:cxn modelId="{2B9E07FE-5A64-4B96-ABE7-65099E78DFB8}" type="presOf" srcId="{202B665E-3EB7-4080-B4C7-246D70E35D5C}" destId="{D4C41883-5ADB-4BD4-9FA7-2E7A2A3C3BAA}" srcOrd="1" destOrd="0" presId="urn:microsoft.com/office/officeart/2005/8/layout/process5"/>
    <dgm:cxn modelId="{D247F01B-0724-4C6F-88AE-5C10498E6E62}" srcId="{AA6B8B5F-F766-472D-8652-D08CB99859FD}" destId="{C162E418-85B6-4208-9CA1-198180E87B83}" srcOrd="1" destOrd="0" parTransId="{AB05F149-D39E-46C4-8925-961790B20219}" sibTransId="{25932205-9A1A-4254-AFA8-AC3DD653D685}"/>
    <dgm:cxn modelId="{92B6506A-76A6-49D5-8B7B-A0BD334D94D9}" srcId="{AA6B8B5F-F766-472D-8652-D08CB99859FD}" destId="{D728A502-0FB8-4950-A4FF-442B0A88AFBE}" srcOrd="4" destOrd="0" parTransId="{25ABCEC9-0E5E-4B5D-9C02-3473378D2297}" sibTransId="{78083359-B868-467F-B7EC-6638FDB7BD85}"/>
    <dgm:cxn modelId="{ED2B1C5D-B217-487B-8CF5-D76C71273077}" srcId="{AA6B8B5F-F766-472D-8652-D08CB99859FD}" destId="{2EBE462A-8C31-4ED2-871F-2440BC601295}" srcOrd="8" destOrd="0" parTransId="{027FB79C-AABB-4BC7-8448-822751546B3F}" sibTransId="{1C26B5E6-6B07-4806-93B0-AF36CCE05B60}"/>
    <dgm:cxn modelId="{509DA34B-6E78-49BD-B39C-E2D1A4D2EF65}" type="presOf" srcId="{1C26B5E6-6B07-4806-93B0-AF36CCE05B60}" destId="{D0123D2B-B76D-4DC5-9AB9-068BF10CEFE1}" srcOrd="0" destOrd="0" presId="urn:microsoft.com/office/officeart/2005/8/layout/process5"/>
    <dgm:cxn modelId="{FD923794-14CF-417D-A33B-5C6F8BDD2288}" type="presOf" srcId="{3B5B0228-F0C3-4718-BF46-ED784834EFD6}" destId="{A88BAF12-9659-4EEC-A107-FFE2795152D0}" srcOrd="0" destOrd="0" presId="urn:microsoft.com/office/officeart/2005/8/layout/process5"/>
    <dgm:cxn modelId="{F4BC47C9-D0F5-4368-8F64-5063E8110BD2}" type="presOf" srcId="{2EBE462A-8C31-4ED2-871F-2440BC601295}" destId="{C955C9B6-7AF2-4E73-A405-D8F267BA4F6B}" srcOrd="0" destOrd="0" presId="urn:microsoft.com/office/officeart/2005/8/layout/process5"/>
    <dgm:cxn modelId="{8F6D6B01-4CE3-41BA-9E52-50124D1C5587}" type="presOf" srcId="{25932205-9A1A-4254-AFA8-AC3DD653D685}" destId="{D0A1DEBF-DAC8-41CC-99B0-2B015943BD94}" srcOrd="1" destOrd="0" presId="urn:microsoft.com/office/officeart/2005/8/layout/process5"/>
    <dgm:cxn modelId="{188C2382-4B9E-4B2B-86F3-A768D3058886}" srcId="{AA6B8B5F-F766-472D-8652-D08CB99859FD}" destId="{CE4C8325-5961-4E00-B391-40CBAD1261F4}" srcOrd="6" destOrd="0" parTransId="{2237BD68-1003-4431-8B29-D53C3BC83080}" sibTransId="{A9FA481C-C11C-421B-A3A6-D9AA861C0C91}"/>
    <dgm:cxn modelId="{5DC6032B-B670-4EA3-954E-33968D33E4FA}" type="presOf" srcId="{3B5B0228-F0C3-4718-BF46-ED784834EFD6}" destId="{C59D4751-E2EA-480C-A9EB-B58823791A70}" srcOrd="1" destOrd="0" presId="urn:microsoft.com/office/officeart/2005/8/layout/process5"/>
    <dgm:cxn modelId="{4365FCB9-6889-4F7E-BB67-32E0B6708AFD}" srcId="{AA6B8B5F-F766-472D-8652-D08CB99859FD}" destId="{67143400-7E8E-4B79-9DDF-B32A93CE1A5D}" srcOrd="2" destOrd="0" parTransId="{4FDCF00D-FAC2-4AE0-9A00-1609038FD59E}" sibTransId="{C24236CA-7243-4810-9B14-9D1DC35EEC46}"/>
    <dgm:cxn modelId="{3FC8021D-FC2D-4196-8085-21E733C68F35}" type="presOf" srcId="{867211D9-5551-45A5-896C-99D6311A0390}" destId="{19549870-F95A-4788-8D4A-12632011E6FF}" srcOrd="0" destOrd="0" presId="urn:microsoft.com/office/officeart/2005/8/layout/process5"/>
    <dgm:cxn modelId="{9B91D657-EAE4-484B-BDA8-3A76E2FE8C74}" type="presOf" srcId="{45E22474-CBB5-4871-A3A0-F24BA60E845E}" destId="{B9D5B9C5-4F3E-4E86-B286-18E2B761AB8A}" srcOrd="1" destOrd="0" presId="urn:microsoft.com/office/officeart/2005/8/layout/process5"/>
    <dgm:cxn modelId="{8BA54851-E4B2-4845-BE69-93C66EF539C5}" srcId="{AA6B8B5F-F766-472D-8652-D08CB99859FD}" destId="{D8F9AD49-3DE0-482B-B497-CA60CE9CCD32}" srcOrd="3" destOrd="0" parTransId="{0FDC1B6B-6185-40F4-A2DC-C82B62192E85}" sibTransId="{45E22474-CBB5-4871-A3A0-F24BA60E845E}"/>
    <dgm:cxn modelId="{D5FD9212-A09F-45AF-972F-84D19CA3A92E}" type="presOf" srcId="{A9FA481C-C11C-421B-A3A6-D9AA861C0C91}" destId="{29915247-A4CE-4FE9-93D5-5FB4B54E0824}" srcOrd="1" destOrd="0" presId="urn:microsoft.com/office/officeart/2005/8/layout/process5"/>
    <dgm:cxn modelId="{CD0542B8-2247-4267-84A0-CEB3D4F0F44A}" srcId="{AA6B8B5F-F766-472D-8652-D08CB99859FD}" destId="{5987A9B9-5561-487B-A114-50A2A33648CE}" srcOrd="9" destOrd="0" parTransId="{932BB90E-726B-4E4E-B36D-F0ECFC1CC914}" sibTransId="{C5AAB35B-4048-4C36-896C-53A28743025F}"/>
    <dgm:cxn modelId="{06281F7A-7EA2-447D-9C83-0EEE9E628C42}" type="presOf" srcId="{F46DD5AB-5156-4FF3-8E47-5C986C3AADC8}" destId="{C1BCD0A2-33DD-44B9-864F-AC6C87C59762}" srcOrd="0" destOrd="0" presId="urn:microsoft.com/office/officeart/2005/8/layout/process5"/>
    <dgm:cxn modelId="{72FA6B91-08E8-468F-B5E5-C2ED002152B2}" type="presOf" srcId="{202B665E-3EB7-4080-B4C7-246D70E35D5C}" destId="{2E247769-CB66-4CAF-8EEC-573E3B872788}" srcOrd="0" destOrd="0" presId="urn:microsoft.com/office/officeart/2005/8/layout/process5"/>
    <dgm:cxn modelId="{27196C28-DC52-4B27-9C54-BBB54FCE309F}" type="presOf" srcId="{25932205-9A1A-4254-AFA8-AC3DD653D685}" destId="{4A0CCD89-2687-42A6-BEC0-BF841351392C}" srcOrd="0" destOrd="0" presId="urn:microsoft.com/office/officeart/2005/8/layout/process5"/>
    <dgm:cxn modelId="{11E51CD3-DD48-4DB7-B527-CB83C401349E}" type="presOf" srcId="{45E22474-CBB5-4871-A3A0-F24BA60E845E}" destId="{E4F6A2A7-AA18-47D6-B985-602C590C29D1}" srcOrd="0" destOrd="0" presId="urn:microsoft.com/office/officeart/2005/8/layout/process5"/>
    <dgm:cxn modelId="{C9D2BDBC-47A8-4B31-896A-52DA1A46B795}" type="presOf" srcId="{1C26B5E6-6B07-4806-93B0-AF36CCE05B60}" destId="{EFABDA3F-D338-4F2D-8509-CCF0E543F36F}" srcOrd="1" destOrd="0" presId="urn:microsoft.com/office/officeart/2005/8/layout/process5"/>
    <dgm:cxn modelId="{A5A23506-DF72-48EC-BFF1-A35CF006842F}" type="presOf" srcId="{C24236CA-7243-4810-9B14-9D1DC35EEC46}" destId="{6D0D2EE6-46C4-4882-B27F-4FFA70181497}" srcOrd="1" destOrd="0" presId="urn:microsoft.com/office/officeart/2005/8/layout/process5"/>
    <dgm:cxn modelId="{C0715732-C655-470D-A449-881E3D2BC0F1}" type="presOf" srcId="{D8F9AD49-3DE0-482B-B497-CA60CE9CCD32}" destId="{933C77B8-5F1C-42D7-AE41-CF2C8A695286}" srcOrd="0" destOrd="0" presId="urn:microsoft.com/office/officeart/2005/8/layout/process5"/>
    <dgm:cxn modelId="{A8151F14-C4AD-4A4E-A15C-5E54C59D2449}" type="presOf" srcId="{D728A502-0FB8-4950-A4FF-442B0A88AFBE}" destId="{424456F0-201A-4000-B30F-089D539DEE0A}" srcOrd="0" destOrd="0" presId="urn:microsoft.com/office/officeart/2005/8/layout/process5"/>
    <dgm:cxn modelId="{841F75C8-7F05-42CC-9911-79FFE5613BC3}" srcId="{AA6B8B5F-F766-472D-8652-D08CB99859FD}" destId="{F46DD5AB-5156-4FF3-8E47-5C986C3AADC8}" srcOrd="5" destOrd="0" parTransId="{B84D3E2B-765C-4E69-8961-C65DBCFC1EB5}" sibTransId="{202B665E-3EB7-4080-B4C7-246D70E35D5C}"/>
    <dgm:cxn modelId="{B1011499-7D2B-48E4-A6D1-5FF853E48249}" type="presOf" srcId="{AA6B8B5F-F766-472D-8652-D08CB99859FD}" destId="{4C551AE3-DAB7-4CD8-9B8F-7D0344C56439}" srcOrd="0" destOrd="0" presId="urn:microsoft.com/office/officeart/2005/8/layout/process5"/>
    <dgm:cxn modelId="{7613D318-9F82-4CD8-866D-F95577961AA2}" type="presOf" srcId="{78083359-B868-467F-B7EC-6638FDB7BD85}" destId="{2A54F726-D7DE-4D05-A308-F1825B7E0B1F}" srcOrd="1" destOrd="0" presId="urn:microsoft.com/office/officeart/2005/8/layout/process5"/>
    <dgm:cxn modelId="{1CF19002-9BD6-4B27-8E14-1928875B1865}" type="presOf" srcId="{C162E418-85B6-4208-9CA1-198180E87B83}" destId="{AEF8352D-78D0-4CD2-B6A6-BDFDDAE076D6}" srcOrd="0" destOrd="0" presId="urn:microsoft.com/office/officeart/2005/8/layout/process5"/>
    <dgm:cxn modelId="{51028A4F-354C-4C26-86F2-F7C270FF342A}" type="presOf" srcId="{2F481996-9D8D-4844-927D-0932B4476486}" destId="{B34322A9-39C5-4B0D-A0BB-CF5C9A6820A0}" srcOrd="0" destOrd="0" presId="urn:microsoft.com/office/officeart/2005/8/layout/process5"/>
    <dgm:cxn modelId="{3576F03C-ECEF-411E-AD5A-9DDD151064A2}" type="presParOf" srcId="{4C551AE3-DAB7-4CD8-9B8F-7D0344C56439}" destId="{B34322A9-39C5-4B0D-A0BB-CF5C9A6820A0}" srcOrd="0" destOrd="0" presId="urn:microsoft.com/office/officeart/2005/8/layout/process5"/>
    <dgm:cxn modelId="{29944AD9-6338-420D-9D14-29F18979042A}" type="presParOf" srcId="{4C551AE3-DAB7-4CD8-9B8F-7D0344C56439}" destId="{2176A73E-A3AD-476D-9689-B34712C01459}" srcOrd="1" destOrd="0" presId="urn:microsoft.com/office/officeart/2005/8/layout/process5"/>
    <dgm:cxn modelId="{9C325439-95A4-4BB1-B423-895122544A3B}" type="presParOf" srcId="{2176A73E-A3AD-476D-9689-B34712C01459}" destId="{FEF3A9B8-0448-42DE-A23A-E7359124F97C}" srcOrd="0" destOrd="0" presId="urn:microsoft.com/office/officeart/2005/8/layout/process5"/>
    <dgm:cxn modelId="{0822D17D-6E21-4105-8089-545F15DE2078}" type="presParOf" srcId="{4C551AE3-DAB7-4CD8-9B8F-7D0344C56439}" destId="{AEF8352D-78D0-4CD2-B6A6-BDFDDAE076D6}" srcOrd="2" destOrd="0" presId="urn:microsoft.com/office/officeart/2005/8/layout/process5"/>
    <dgm:cxn modelId="{A767411F-7979-4DA5-A625-5D856B48DC6B}" type="presParOf" srcId="{4C551AE3-DAB7-4CD8-9B8F-7D0344C56439}" destId="{4A0CCD89-2687-42A6-BEC0-BF841351392C}" srcOrd="3" destOrd="0" presId="urn:microsoft.com/office/officeart/2005/8/layout/process5"/>
    <dgm:cxn modelId="{8603E6CA-6BB3-4FF9-8A3C-1DA90469124F}" type="presParOf" srcId="{4A0CCD89-2687-42A6-BEC0-BF841351392C}" destId="{D0A1DEBF-DAC8-41CC-99B0-2B015943BD94}" srcOrd="0" destOrd="0" presId="urn:microsoft.com/office/officeart/2005/8/layout/process5"/>
    <dgm:cxn modelId="{B5B917D2-281F-4208-9BC6-47A2020D858A}" type="presParOf" srcId="{4C551AE3-DAB7-4CD8-9B8F-7D0344C56439}" destId="{2F35EAC1-DB37-4350-A231-22B8C00E4836}" srcOrd="4" destOrd="0" presId="urn:microsoft.com/office/officeart/2005/8/layout/process5"/>
    <dgm:cxn modelId="{917D7FE7-7441-4AD1-95B4-7592A0C5F8A1}" type="presParOf" srcId="{4C551AE3-DAB7-4CD8-9B8F-7D0344C56439}" destId="{1DA7EBBC-8F17-44A3-A349-DFAF4A4C74E5}" srcOrd="5" destOrd="0" presId="urn:microsoft.com/office/officeart/2005/8/layout/process5"/>
    <dgm:cxn modelId="{FBDDE79D-1230-4D9E-B0B7-474CACF6F19C}" type="presParOf" srcId="{1DA7EBBC-8F17-44A3-A349-DFAF4A4C74E5}" destId="{6D0D2EE6-46C4-4882-B27F-4FFA70181497}" srcOrd="0" destOrd="0" presId="urn:microsoft.com/office/officeart/2005/8/layout/process5"/>
    <dgm:cxn modelId="{805B5325-33F7-4DC9-8FE6-12392D1D1969}" type="presParOf" srcId="{4C551AE3-DAB7-4CD8-9B8F-7D0344C56439}" destId="{933C77B8-5F1C-42D7-AE41-CF2C8A695286}" srcOrd="6" destOrd="0" presId="urn:microsoft.com/office/officeart/2005/8/layout/process5"/>
    <dgm:cxn modelId="{5105AB9F-DDCC-4014-B6B4-CD2CF2F7960B}" type="presParOf" srcId="{4C551AE3-DAB7-4CD8-9B8F-7D0344C56439}" destId="{E4F6A2A7-AA18-47D6-B985-602C590C29D1}" srcOrd="7" destOrd="0" presId="urn:microsoft.com/office/officeart/2005/8/layout/process5"/>
    <dgm:cxn modelId="{1FA83A64-C106-4B14-8B71-E776C7A26E5A}" type="presParOf" srcId="{E4F6A2A7-AA18-47D6-B985-602C590C29D1}" destId="{B9D5B9C5-4F3E-4E86-B286-18E2B761AB8A}" srcOrd="0" destOrd="0" presId="urn:microsoft.com/office/officeart/2005/8/layout/process5"/>
    <dgm:cxn modelId="{F2B397A5-6D82-411B-BBE8-6ECB7FA42715}" type="presParOf" srcId="{4C551AE3-DAB7-4CD8-9B8F-7D0344C56439}" destId="{424456F0-201A-4000-B30F-089D539DEE0A}" srcOrd="8" destOrd="0" presId="urn:microsoft.com/office/officeart/2005/8/layout/process5"/>
    <dgm:cxn modelId="{7305B240-9C3A-4246-BF32-98481A8E4A0D}" type="presParOf" srcId="{4C551AE3-DAB7-4CD8-9B8F-7D0344C56439}" destId="{30D1767F-4722-4CFA-B977-56E3510C8AF6}" srcOrd="9" destOrd="0" presId="urn:microsoft.com/office/officeart/2005/8/layout/process5"/>
    <dgm:cxn modelId="{26A5F31F-47A8-47C9-B657-4DA2C2BEC7C0}" type="presParOf" srcId="{30D1767F-4722-4CFA-B977-56E3510C8AF6}" destId="{2A54F726-D7DE-4D05-A308-F1825B7E0B1F}" srcOrd="0" destOrd="0" presId="urn:microsoft.com/office/officeart/2005/8/layout/process5"/>
    <dgm:cxn modelId="{D5725A35-31F5-4587-B998-349C59437F1E}" type="presParOf" srcId="{4C551AE3-DAB7-4CD8-9B8F-7D0344C56439}" destId="{C1BCD0A2-33DD-44B9-864F-AC6C87C59762}" srcOrd="10" destOrd="0" presId="urn:microsoft.com/office/officeart/2005/8/layout/process5"/>
    <dgm:cxn modelId="{0E4A319D-8EF0-4586-8D2A-87A3BF648FEF}" type="presParOf" srcId="{4C551AE3-DAB7-4CD8-9B8F-7D0344C56439}" destId="{2E247769-CB66-4CAF-8EEC-573E3B872788}" srcOrd="11" destOrd="0" presId="urn:microsoft.com/office/officeart/2005/8/layout/process5"/>
    <dgm:cxn modelId="{6B402240-D251-452B-830C-21D95B15C711}" type="presParOf" srcId="{2E247769-CB66-4CAF-8EEC-573E3B872788}" destId="{D4C41883-5ADB-4BD4-9FA7-2E7A2A3C3BAA}" srcOrd="0" destOrd="0" presId="urn:microsoft.com/office/officeart/2005/8/layout/process5"/>
    <dgm:cxn modelId="{660A2B40-14FC-4B5B-890E-AAA9C1B203C2}" type="presParOf" srcId="{4C551AE3-DAB7-4CD8-9B8F-7D0344C56439}" destId="{5A3AC1F1-6B52-4BC6-80A1-DFA3F9C8CAB6}" srcOrd="12" destOrd="0" presId="urn:microsoft.com/office/officeart/2005/8/layout/process5"/>
    <dgm:cxn modelId="{4D5AF1A0-87CA-453B-B2EF-490DF7B993B2}" type="presParOf" srcId="{4C551AE3-DAB7-4CD8-9B8F-7D0344C56439}" destId="{9DF980F4-8D9B-4CEB-AA57-B7854DF7971A}" srcOrd="13" destOrd="0" presId="urn:microsoft.com/office/officeart/2005/8/layout/process5"/>
    <dgm:cxn modelId="{19B7ED79-0F15-4072-A052-B7887DB0448B}" type="presParOf" srcId="{9DF980F4-8D9B-4CEB-AA57-B7854DF7971A}" destId="{29915247-A4CE-4FE9-93D5-5FB4B54E0824}" srcOrd="0" destOrd="0" presId="urn:microsoft.com/office/officeart/2005/8/layout/process5"/>
    <dgm:cxn modelId="{7D6548B6-232D-4A40-94F5-E6A785A27C10}" type="presParOf" srcId="{4C551AE3-DAB7-4CD8-9B8F-7D0344C56439}" destId="{19549870-F95A-4788-8D4A-12632011E6FF}" srcOrd="14" destOrd="0" presId="urn:microsoft.com/office/officeart/2005/8/layout/process5"/>
    <dgm:cxn modelId="{52A2A1AC-88D9-4080-929B-F9E1D39AD7F0}" type="presParOf" srcId="{4C551AE3-DAB7-4CD8-9B8F-7D0344C56439}" destId="{A88BAF12-9659-4EEC-A107-FFE2795152D0}" srcOrd="15" destOrd="0" presId="urn:microsoft.com/office/officeart/2005/8/layout/process5"/>
    <dgm:cxn modelId="{65FFFB02-4DCB-4763-9439-2EC78B396B81}" type="presParOf" srcId="{A88BAF12-9659-4EEC-A107-FFE2795152D0}" destId="{C59D4751-E2EA-480C-A9EB-B58823791A70}" srcOrd="0" destOrd="0" presId="urn:microsoft.com/office/officeart/2005/8/layout/process5"/>
    <dgm:cxn modelId="{7D864439-4A07-417D-8635-6E7728787125}" type="presParOf" srcId="{4C551AE3-DAB7-4CD8-9B8F-7D0344C56439}" destId="{C955C9B6-7AF2-4E73-A405-D8F267BA4F6B}" srcOrd="16" destOrd="0" presId="urn:microsoft.com/office/officeart/2005/8/layout/process5"/>
    <dgm:cxn modelId="{F8A1F23B-321F-442D-8D79-953F1A456172}" type="presParOf" srcId="{4C551AE3-DAB7-4CD8-9B8F-7D0344C56439}" destId="{D0123D2B-B76D-4DC5-9AB9-068BF10CEFE1}" srcOrd="17" destOrd="0" presId="urn:microsoft.com/office/officeart/2005/8/layout/process5"/>
    <dgm:cxn modelId="{340E328E-0CB8-4AFF-B836-888F2709A5A3}" type="presParOf" srcId="{D0123D2B-B76D-4DC5-9AB9-068BF10CEFE1}" destId="{EFABDA3F-D338-4F2D-8509-CCF0E543F36F}" srcOrd="0" destOrd="0" presId="urn:microsoft.com/office/officeart/2005/8/layout/process5"/>
    <dgm:cxn modelId="{DB3A8E8B-BCDC-4321-836A-6C6448F6FADC}" type="presParOf" srcId="{4C551AE3-DAB7-4CD8-9B8F-7D0344C56439}" destId="{D1224193-AD6C-49A2-861E-1A4734BA9035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764F897-4AA9-45CC-8B53-92D4FB44A38A}" type="doc">
      <dgm:prSet loTypeId="urn:microsoft.com/office/officeart/2005/8/layout/target3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1DF43B7-6F8F-4BFA-B792-3C2EAB30AD68}">
      <dgm:prSet/>
      <dgm:spPr/>
      <dgm:t>
        <a:bodyPr/>
        <a:lstStyle/>
        <a:p>
          <a:pPr rtl="0"/>
          <a:r>
            <a:rPr lang="pt-BR" b="1" dirty="0" smtClean="0">
              <a:latin typeface="Bookman Old Style" pitchFamily="18" charset="0"/>
            </a:rPr>
            <a:t>Situação Atual do Planejamento Estratégico do Instituto Federal do Paraná</a:t>
          </a:r>
          <a:endParaRPr lang="pt-BR" b="1" dirty="0">
            <a:latin typeface="Bookman Old Style" pitchFamily="18" charset="0"/>
          </a:endParaRPr>
        </a:p>
      </dgm:t>
    </dgm:pt>
    <dgm:pt modelId="{E6A88448-62C2-4C27-8280-BEAB17FD342E}" type="par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C1962430-AA85-4CEF-B36B-E514CEE1861F}" type="sibTrans" cxnId="{1B65CCEE-FDE6-45A8-9909-D7627AEAD036}">
      <dgm:prSet/>
      <dgm:spPr/>
      <dgm:t>
        <a:bodyPr/>
        <a:lstStyle/>
        <a:p>
          <a:endParaRPr lang="pt-BR">
            <a:latin typeface="Bookman Old Style" pitchFamily="18" charset="0"/>
          </a:endParaRPr>
        </a:p>
      </dgm:t>
    </dgm:pt>
    <dgm:pt modelId="{84CEFB0C-5522-4858-8E5B-F9EEC64A09B6}" type="pres">
      <dgm:prSet presAssocID="{9764F897-4AA9-45CC-8B53-92D4FB44A3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9B4FA4B-D699-4577-A601-62B4CC0F49A0}" type="pres">
      <dgm:prSet presAssocID="{01DF43B7-6F8F-4BFA-B792-3C2EAB30AD68}" presName="circle1" presStyleLbl="node1" presStyleIdx="0" presStyleCnt="1"/>
      <dgm:spPr/>
    </dgm:pt>
    <dgm:pt modelId="{54E79C2B-C160-4EDA-ADB8-8473A347A7E0}" type="pres">
      <dgm:prSet presAssocID="{01DF43B7-6F8F-4BFA-B792-3C2EAB30AD68}" presName="space" presStyleCnt="0"/>
      <dgm:spPr/>
    </dgm:pt>
    <dgm:pt modelId="{38578A1F-3066-4017-B118-45638127182F}" type="pres">
      <dgm:prSet presAssocID="{01DF43B7-6F8F-4BFA-B792-3C2EAB30AD68}" presName="rect1" presStyleLbl="alignAcc1" presStyleIdx="0" presStyleCnt="1"/>
      <dgm:spPr/>
      <dgm:t>
        <a:bodyPr/>
        <a:lstStyle/>
        <a:p>
          <a:endParaRPr lang="pt-BR"/>
        </a:p>
      </dgm:t>
    </dgm:pt>
    <dgm:pt modelId="{27584231-9EA8-4CDF-A8A7-90C0A910AAEE}" type="pres">
      <dgm:prSet presAssocID="{01DF43B7-6F8F-4BFA-B792-3C2EAB30AD6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B65CCEE-FDE6-45A8-9909-D7627AEAD036}" srcId="{9764F897-4AA9-45CC-8B53-92D4FB44A38A}" destId="{01DF43B7-6F8F-4BFA-B792-3C2EAB30AD68}" srcOrd="0" destOrd="0" parTransId="{E6A88448-62C2-4C27-8280-BEAB17FD342E}" sibTransId="{C1962430-AA85-4CEF-B36B-E514CEE1861F}"/>
    <dgm:cxn modelId="{BB2B3954-F87C-4C33-A270-B42345B8AEBB}" type="presOf" srcId="{9764F897-4AA9-45CC-8B53-92D4FB44A38A}" destId="{84CEFB0C-5522-4858-8E5B-F9EEC64A09B6}" srcOrd="0" destOrd="0" presId="urn:microsoft.com/office/officeart/2005/8/layout/target3"/>
    <dgm:cxn modelId="{D1E770BC-1D8F-4ECB-9769-4F60337107AC}" type="presOf" srcId="{01DF43B7-6F8F-4BFA-B792-3C2EAB30AD68}" destId="{38578A1F-3066-4017-B118-45638127182F}" srcOrd="0" destOrd="0" presId="urn:microsoft.com/office/officeart/2005/8/layout/target3"/>
    <dgm:cxn modelId="{8F12A500-12F5-48DE-B423-8EC02A31A8F1}" type="presOf" srcId="{01DF43B7-6F8F-4BFA-B792-3C2EAB30AD68}" destId="{27584231-9EA8-4CDF-A8A7-90C0A910AAEE}" srcOrd="1" destOrd="0" presId="urn:microsoft.com/office/officeart/2005/8/layout/target3"/>
    <dgm:cxn modelId="{88160011-BB69-4590-AB83-DAF9D1B9176D}" type="presParOf" srcId="{84CEFB0C-5522-4858-8E5B-F9EEC64A09B6}" destId="{69B4FA4B-D699-4577-A601-62B4CC0F49A0}" srcOrd="0" destOrd="0" presId="urn:microsoft.com/office/officeart/2005/8/layout/target3"/>
    <dgm:cxn modelId="{7B9AD720-C353-4B37-885E-1C0CFCBBE413}" type="presParOf" srcId="{84CEFB0C-5522-4858-8E5B-F9EEC64A09B6}" destId="{54E79C2B-C160-4EDA-ADB8-8473A347A7E0}" srcOrd="1" destOrd="0" presId="urn:microsoft.com/office/officeart/2005/8/layout/target3"/>
    <dgm:cxn modelId="{E10A419A-131F-40B2-90C9-0BCBE59AC1A3}" type="presParOf" srcId="{84CEFB0C-5522-4858-8E5B-F9EEC64A09B6}" destId="{38578A1F-3066-4017-B118-45638127182F}" srcOrd="2" destOrd="0" presId="urn:microsoft.com/office/officeart/2005/8/layout/target3"/>
    <dgm:cxn modelId="{DA59C24D-6B5E-460F-81C7-8E1DB98B879A}" type="presParOf" srcId="{84CEFB0C-5522-4858-8E5B-F9EEC64A09B6}" destId="{27584231-9EA8-4CDF-A8A7-90C0A910AAE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0E9A6DD-9D62-43E9-91B7-CEECCDBB03E4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B306549-7FE6-4C2C-B9C7-574E8575CE98}">
      <dgm:prSet custT="1"/>
      <dgm:spPr/>
      <dgm:t>
        <a:bodyPr/>
        <a:lstStyle/>
        <a:p>
          <a:pPr algn="ctr" rtl="0"/>
          <a:r>
            <a:rPr lang="pt-BR" sz="2400" dirty="0" smtClean="0"/>
            <a:t>PDI     2009-2013 (vigente)</a:t>
          </a:r>
          <a:endParaRPr lang="pt-BR" sz="2400" dirty="0"/>
        </a:p>
      </dgm:t>
    </dgm:pt>
    <dgm:pt modelId="{3FE2804D-A49C-422A-85A9-5E23E2F58243}" type="parTrans" cxnId="{C63EE552-F743-4235-960D-8D74628F6D65}">
      <dgm:prSet/>
      <dgm:spPr/>
      <dgm:t>
        <a:bodyPr/>
        <a:lstStyle/>
        <a:p>
          <a:endParaRPr lang="pt-BR"/>
        </a:p>
      </dgm:t>
    </dgm:pt>
    <dgm:pt modelId="{34BB1B92-5423-41C0-A1C9-F58E6C7D1510}" type="sibTrans" cxnId="{C63EE552-F743-4235-960D-8D74628F6D65}">
      <dgm:prSet/>
      <dgm:spPr/>
      <dgm:t>
        <a:bodyPr/>
        <a:lstStyle/>
        <a:p>
          <a:endParaRPr lang="pt-BR"/>
        </a:p>
      </dgm:t>
    </dgm:pt>
    <dgm:pt modelId="{F4DDA271-949B-43F9-99C3-F69203C1B4DA}">
      <dgm:prSet custT="1"/>
      <dgm:spPr/>
      <dgm:t>
        <a:bodyPr/>
        <a:lstStyle/>
        <a:p>
          <a:pPr algn="ctr" rtl="0"/>
          <a:r>
            <a:rPr lang="pt-BR" sz="2400" dirty="0" smtClean="0"/>
            <a:t>JUL 2011 Início da Revisão do PDI </a:t>
          </a:r>
          <a:r>
            <a:rPr lang="pt-BR" sz="2400" b="1" dirty="0" smtClean="0"/>
            <a:t>Missão Visão Valores</a:t>
          </a:r>
        </a:p>
      </dgm:t>
    </dgm:pt>
    <dgm:pt modelId="{68319044-00AF-4C4D-AEE8-3BA8CCD785AE}" type="parTrans" cxnId="{61E13230-B0B6-462C-9B38-93CCFAA7A923}">
      <dgm:prSet/>
      <dgm:spPr/>
      <dgm:t>
        <a:bodyPr/>
        <a:lstStyle/>
        <a:p>
          <a:endParaRPr lang="pt-BR"/>
        </a:p>
      </dgm:t>
    </dgm:pt>
    <dgm:pt modelId="{ADB7E039-0E04-4B7C-9435-ED8AE6C27D77}" type="sibTrans" cxnId="{61E13230-B0B6-462C-9B38-93CCFAA7A923}">
      <dgm:prSet/>
      <dgm:spPr/>
      <dgm:t>
        <a:bodyPr/>
        <a:lstStyle/>
        <a:p>
          <a:endParaRPr lang="pt-BR"/>
        </a:p>
      </dgm:t>
    </dgm:pt>
    <dgm:pt modelId="{8B287BE1-A7E1-42C7-B150-5D32263801F5}">
      <dgm:prSet custT="1"/>
      <dgm:spPr/>
      <dgm:t>
        <a:bodyPr/>
        <a:lstStyle/>
        <a:p>
          <a:pPr algn="ctr" rtl="0"/>
          <a:r>
            <a:rPr lang="pt-BR" sz="2800" dirty="0" smtClean="0"/>
            <a:t>JUL 2011 a OUT 2011 Rediscussão da Missão, Visão e Valores</a:t>
          </a:r>
          <a:endParaRPr lang="pt-BR" sz="2800" dirty="0"/>
        </a:p>
      </dgm:t>
    </dgm:pt>
    <dgm:pt modelId="{EFD4C24E-F70F-43C0-8D29-05079A052223}" type="parTrans" cxnId="{EDDF3C4F-47AE-4972-B8F6-4AC47711FC75}">
      <dgm:prSet/>
      <dgm:spPr/>
      <dgm:t>
        <a:bodyPr/>
        <a:lstStyle/>
        <a:p>
          <a:endParaRPr lang="pt-BR"/>
        </a:p>
      </dgm:t>
    </dgm:pt>
    <dgm:pt modelId="{2FB64CC2-EE08-485C-B8A3-83D3DA27D4D2}" type="sibTrans" cxnId="{EDDF3C4F-47AE-4972-B8F6-4AC47711FC75}">
      <dgm:prSet/>
      <dgm:spPr/>
      <dgm:t>
        <a:bodyPr/>
        <a:lstStyle/>
        <a:p>
          <a:endParaRPr lang="pt-BR"/>
        </a:p>
      </dgm:t>
    </dgm:pt>
    <dgm:pt modelId="{CE8EE0A1-EEE7-4253-A78F-9B058F1E89CE}">
      <dgm:prSet custT="1"/>
      <dgm:spPr/>
      <dgm:t>
        <a:bodyPr/>
        <a:lstStyle/>
        <a:p>
          <a:pPr algn="ctr" rtl="0"/>
          <a:r>
            <a:rPr lang="pt-BR" sz="2800" dirty="0" smtClean="0"/>
            <a:t>07/10/2011 Redefinição da Missão Visão e Valores</a:t>
          </a:r>
        </a:p>
      </dgm:t>
    </dgm:pt>
    <dgm:pt modelId="{B3FAFEA1-F3D2-41B8-9B69-3C06B4D4316D}" type="parTrans" cxnId="{16AC835E-A7E8-4FEE-BEF6-CA52BB4E159F}">
      <dgm:prSet/>
      <dgm:spPr/>
      <dgm:t>
        <a:bodyPr/>
        <a:lstStyle/>
        <a:p>
          <a:endParaRPr lang="pt-BR"/>
        </a:p>
      </dgm:t>
    </dgm:pt>
    <dgm:pt modelId="{136A5E18-9D9C-45F2-BDC2-F4160DF427F7}" type="sibTrans" cxnId="{16AC835E-A7E8-4FEE-BEF6-CA52BB4E159F}">
      <dgm:prSet/>
      <dgm:spPr/>
      <dgm:t>
        <a:bodyPr/>
        <a:lstStyle/>
        <a:p>
          <a:endParaRPr lang="pt-BR"/>
        </a:p>
      </dgm:t>
    </dgm:pt>
    <dgm:pt modelId="{82F9830F-30FD-4E86-8509-4D16713DB600}">
      <dgm:prSet custT="1"/>
      <dgm:spPr/>
      <dgm:t>
        <a:bodyPr/>
        <a:lstStyle/>
        <a:p>
          <a:pPr marL="0" indent="0" algn="ctr" rtl="0"/>
          <a:r>
            <a:rPr lang="pt-BR" sz="2400" dirty="0" smtClean="0"/>
            <a:t>Definição das Datas para a Preparação do:</a:t>
          </a:r>
        </a:p>
        <a:p>
          <a:pPr marL="0" indent="0" algn="ctr" rtl="0"/>
          <a:r>
            <a:rPr lang="pt-BR" sz="2400" b="1" dirty="0" smtClean="0"/>
            <a:t>PPI </a:t>
          </a:r>
        </a:p>
        <a:p>
          <a:pPr marL="0" indent="0" algn="ctr" rtl="0"/>
          <a:r>
            <a:rPr lang="pt-BR" sz="2400" b="1" dirty="0" smtClean="0">
              <a:solidFill>
                <a:srgbClr val="FF0000"/>
              </a:solidFill>
            </a:rPr>
            <a:t>Política Assistência Estudantil</a:t>
          </a:r>
        </a:p>
        <a:p>
          <a:pPr marL="0" indent="0" algn="ctr" rtl="0"/>
          <a:r>
            <a:rPr lang="pt-BR" sz="2400" b="1" dirty="0" smtClean="0"/>
            <a:t>Programa de Avaliação Institucional</a:t>
          </a:r>
        </a:p>
      </dgm:t>
    </dgm:pt>
    <dgm:pt modelId="{5883E398-0F9B-49A4-9E8F-6C1D5526BFAD}" type="parTrans" cxnId="{2A737758-1CE9-4D85-ABFC-ED8CCF7553BB}">
      <dgm:prSet/>
      <dgm:spPr/>
      <dgm:t>
        <a:bodyPr/>
        <a:lstStyle/>
        <a:p>
          <a:endParaRPr lang="pt-BR"/>
        </a:p>
      </dgm:t>
    </dgm:pt>
    <dgm:pt modelId="{204232EA-0A58-46DA-9AA9-058677C2F123}" type="sibTrans" cxnId="{2A737758-1CE9-4D85-ABFC-ED8CCF7553BB}">
      <dgm:prSet/>
      <dgm:spPr/>
      <dgm:t>
        <a:bodyPr/>
        <a:lstStyle/>
        <a:p>
          <a:endParaRPr lang="pt-BR"/>
        </a:p>
      </dgm:t>
    </dgm:pt>
    <dgm:pt modelId="{3A8AFA1C-B356-46EA-AA71-46DE01E283F3}" type="pres">
      <dgm:prSet presAssocID="{20E9A6DD-9D62-43E9-91B7-CEECCDBB03E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17E4AF9-DA5C-4408-A1CE-EBEA21EEF42C}" type="pres">
      <dgm:prSet presAssocID="{20E9A6DD-9D62-43E9-91B7-CEECCDBB03E4}" presName="arrow" presStyleLbl="bgShp" presStyleIdx="0" presStyleCnt="1"/>
      <dgm:spPr/>
    </dgm:pt>
    <dgm:pt modelId="{BE7ED91F-ECD0-4434-A250-BAA9C177221B}" type="pres">
      <dgm:prSet presAssocID="{20E9A6DD-9D62-43E9-91B7-CEECCDBB03E4}" presName="arrowDiagram5" presStyleCnt="0"/>
      <dgm:spPr/>
    </dgm:pt>
    <dgm:pt modelId="{886F6553-78A5-446B-AEC7-97FB1A0CD2BF}" type="pres">
      <dgm:prSet presAssocID="{6B306549-7FE6-4C2C-B9C7-574E8575CE98}" presName="bullet5a" presStyleLbl="node1" presStyleIdx="0" presStyleCnt="5"/>
      <dgm:spPr/>
    </dgm:pt>
    <dgm:pt modelId="{89FEA2DA-BF44-40CC-8E48-5F9342BEBC73}" type="pres">
      <dgm:prSet presAssocID="{6B306549-7FE6-4C2C-B9C7-574E8575CE98}" presName="textBox5a" presStyleLbl="revTx" presStyleIdx="0" presStyleCnt="5" custScaleX="132512" custLinFactNeighborX="-48942" custLinFactNeighborY="158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81390D-2FCB-4931-873F-928FEE62AF4A}" type="pres">
      <dgm:prSet presAssocID="{F4DDA271-949B-43F9-99C3-F69203C1B4DA}" presName="bullet5b" presStyleLbl="node1" presStyleIdx="1" presStyleCnt="5"/>
      <dgm:spPr/>
    </dgm:pt>
    <dgm:pt modelId="{375CA114-46E4-4595-9F82-0EAEC4961BBF}" type="pres">
      <dgm:prSet presAssocID="{F4DDA271-949B-43F9-99C3-F69203C1B4DA}" presName="textBox5b" presStyleLbl="revTx" presStyleIdx="1" presStyleCnt="5" custScaleY="36617" custLinFactX="-10616" custLinFactY="-2614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FF9AF1-DC89-4109-8A60-32C9B7EADDEF}" type="pres">
      <dgm:prSet presAssocID="{8B287BE1-A7E1-42C7-B150-5D32263801F5}" presName="bullet5c" presStyleLbl="node1" presStyleIdx="2" presStyleCnt="5"/>
      <dgm:spPr/>
    </dgm:pt>
    <dgm:pt modelId="{ADD11517-7703-4355-98EC-C556D1590B3C}" type="pres">
      <dgm:prSet presAssocID="{8B287BE1-A7E1-42C7-B150-5D32263801F5}" presName="textBox5c" presStyleLbl="revTx" presStyleIdx="2" presStyleCnt="5" custScaleX="123783" custScaleY="15990" custLinFactNeighborX="-46097" custLinFactNeighborY="-333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31EA0C-90CC-4E42-8780-06A25AAB51F6}" type="pres">
      <dgm:prSet presAssocID="{CE8EE0A1-EEE7-4253-A78F-9B058F1E89CE}" presName="bullet5d" presStyleLbl="node1" presStyleIdx="3" presStyleCnt="5"/>
      <dgm:spPr/>
    </dgm:pt>
    <dgm:pt modelId="{5076306D-A66D-4FF9-9CC4-73403E7E6ECA}" type="pres">
      <dgm:prSet presAssocID="{CE8EE0A1-EEE7-4253-A78F-9B058F1E89CE}" presName="textBox5d" presStyleLbl="revTx" presStyleIdx="3" presStyleCnt="5" custScaleX="126229" custScaleY="48618" custLinFactX="-6558" custLinFactNeighborX="-100000" custLinFactNeighborY="-805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1F9E94-4B6B-4FD8-91D7-0E93B75BC8CE}" type="pres">
      <dgm:prSet presAssocID="{82F9830F-30FD-4E86-8509-4D16713DB600}" presName="bullet5e" presStyleLbl="node1" presStyleIdx="4" presStyleCnt="5"/>
      <dgm:spPr/>
    </dgm:pt>
    <dgm:pt modelId="{91F3094D-7C94-4CD4-9A63-D5DB6F42A28A}" type="pres">
      <dgm:prSet presAssocID="{82F9830F-30FD-4E86-8509-4D16713DB600}" presName="textBox5e" presStyleLbl="revTx" presStyleIdx="4" presStyleCnt="5" custScaleX="129508" custScaleY="46115" custLinFactNeighborX="-45902" custLinFactNeighborY="-169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D40592-2851-4743-B743-78D5166A4B11}" type="presOf" srcId="{CE8EE0A1-EEE7-4253-A78F-9B058F1E89CE}" destId="{5076306D-A66D-4FF9-9CC4-73403E7E6ECA}" srcOrd="0" destOrd="0" presId="urn:microsoft.com/office/officeart/2005/8/layout/arrow2"/>
    <dgm:cxn modelId="{C63EE552-F743-4235-960D-8D74628F6D65}" srcId="{20E9A6DD-9D62-43E9-91B7-CEECCDBB03E4}" destId="{6B306549-7FE6-4C2C-B9C7-574E8575CE98}" srcOrd="0" destOrd="0" parTransId="{3FE2804D-A49C-422A-85A9-5E23E2F58243}" sibTransId="{34BB1B92-5423-41C0-A1C9-F58E6C7D1510}"/>
    <dgm:cxn modelId="{2BA5229C-F8B3-4FD8-A358-BB1688948033}" type="presOf" srcId="{20E9A6DD-9D62-43E9-91B7-CEECCDBB03E4}" destId="{3A8AFA1C-B356-46EA-AA71-46DE01E283F3}" srcOrd="0" destOrd="0" presId="urn:microsoft.com/office/officeart/2005/8/layout/arrow2"/>
    <dgm:cxn modelId="{707AC537-7A37-45BD-A625-0680F025D3EF}" type="presOf" srcId="{F4DDA271-949B-43F9-99C3-F69203C1B4DA}" destId="{375CA114-46E4-4595-9F82-0EAEC4961BBF}" srcOrd="0" destOrd="0" presId="urn:microsoft.com/office/officeart/2005/8/layout/arrow2"/>
    <dgm:cxn modelId="{16AC835E-A7E8-4FEE-BEF6-CA52BB4E159F}" srcId="{20E9A6DD-9D62-43E9-91B7-CEECCDBB03E4}" destId="{CE8EE0A1-EEE7-4253-A78F-9B058F1E89CE}" srcOrd="3" destOrd="0" parTransId="{B3FAFEA1-F3D2-41B8-9B69-3C06B4D4316D}" sibTransId="{136A5E18-9D9C-45F2-BDC2-F4160DF427F7}"/>
    <dgm:cxn modelId="{C4BB766E-6FEC-4A35-BA5A-70E7C8F111A2}" type="presOf" srcId="{6B306549-7FE6-4C2C-B9C7-574E8575CE98}" destId="{89FEA2DA-BF44-40CC-8E48-5F9342BEBC73}" srcOrd="0" destOrd="0" presId="urn:microsoft.com/office/officeart/2005/8/layout/arrow2"/>
    <dgm:cxn modelId="{61E13230-B0B6-462C-9B38-93CCFAA7A923}" srcId="{20E9A6DD-9D62-43E9-91B7-CEECCDBB03E4}" destId="{F4DDA271-949B-43F9-99C3-F69203C1B4DA}" srcOrd="1" destOrd="0" parTransId="{68319044-00AF-4C4D-AEE8-3BA8CCD785AE}" sibTransId="{ADB7E039-0E04-4B7C-9435-ED8AE6C27D77}"/>
    <dgm:cxn modelId="{2A737758-1CE9-4D85-ABFC-ED8CCF7553BB}" srcId="{20E9A6DD-9D62-43E9-91B7-CEECCDBB03E4}" destId="{82F9830F-30FD-4E86-8509-4D16713DB600}" srcOrd="4" destOrd="0" parTransId="{5883E398-0F9B-49A4-9E8F-6C1D5526BFAD}" sibTransId="{204232EA-0A58-46DA-9AA9-058677C2F123}"/>
    <dgm:cxn modelId="{EDDF3C4F-47AE-4972-B8F6-4AC47711FC75}" srcId="{20E9A6DD-9D62-43E9-91B7-CEECCDBB03E4}" destId="{8B287BE1-A7E1-42C7-B150-5D32263801F5}" srcOrd="2" destOrd="0" parTransId="{EFD4C24E-F70F-43C0-8D29-05079A052223}" sibTransId="{2FB64CC2-EE08-485C-B8A3-83D3DA27D4D2}"/>
    <dgm:cxn modelId="{CD28E81D-F56D-4D4B-A719-5C3A5D7B35D6}" type="presOf" srcId="{82F9830F-30FD-4E86-8509-4D16713DB600}" destId="{91F3094D-7C94-4CD4-9A63-D5DB6F42A28A}" srcOrd="0" destOrd="0" presId="urn:microsoft.com/office/officeart/2005/8/layout/arrow2"/>
    <dgm:cxn modelId="{6E263939-B6FC-482A-B2FE-9CE8EB39A7D2}" type="presOf" srcId="{8B287BE1-A7E1-42C7-B150-5D32263801F5}" destId="{ADD11517-7703-4355-98EC-C556D1590B3C}" srcOrd="0" destOrd="0" presId="urn:microsoft.com/office/officeart/2005/8/layout/arrow2"/>
    <dgm:cxn modelId="{8C12F83A-4C9D-46D8-9061-086422226B71}" type="presParOf" srcId="{3A8AFA1C-B356-46EA-AA71-46DE01E283F3}" destId="{A17E4AF9-DA5C-4408-A1CE-EBEA21EEF42C}" srcOrd="0" destOrd="0" presId="urn:microsoft.com/office/officeart/2005/8/layout/arrow2"/>
    <dgm:cxn modelId="{D945071C-E274-49C3-AE92-754026B06426}" type="presParOf" srcId="{3A8AFA1C-B356-46EA-AA71-46DE01E283F3}" destId="{BE7ED91F-ECD0-4434-A250-BAA9C177221B}" srcOrd="1" destOrd="0" presId="urn:microsoft.com/office/officeart/2005/8/layout/arrow2"/>
    <dgm:cxn modelId="{4BA14E64-FB78-4031-BF04-7365C2E2C153}" type="presParOf" srcId="{BE7ED91F-ECD0-4434-A250-BAA9C177221B}" destId="{886F6553-78A5-446B-AEC7-97FB1A0CD2BF}" srcOrd="0" destOrd="0" presId="urn:microsoft.com/office/officeart/2005/8/layout/arrow2"/>
    <dgm:cxn modelId="{4D3C5899-2BF0-4942-AB9F-6993FAF8ECE0}" type="presParOf" srcId="{BE7ED91F-ECD0-4434-A250-BAA9C177221B}" destId="{89FEA2DA-BF44-40CC-8E48-5F9342BEBC73}" srcOrd="1" destOrd="0" presId="urn:microsoft.com/office/officeart/2005/8/layout/arrow2"/>
    <dgm:cxn modelId="{38E33993-E83B-44DC-A08C-375B05C00531}" type="presParOf" srcId="{BE7ED91F-ECD0-4434-A250-BAA9C177221B}" destId="{9381390D-2FCB-4931-873F-928FEE62AF4A}" srcOrd="2" destOrd="0" presId="urn:microsoft.com/office/officeart/2005/8/layout/arrow2"/>
    <dgm:cxn modelId="{44917E66-49E4-470A-BD7D-BA95127ACC88}" type="presParOf" srcId="{BE7ED91F-ECD0-4434-A250-BAA9C177221B}" destId="{375CA114-46E4-4595-9F82-0EAEC4961BBF}" srcOrd="3" destOrd="0" presId="urn:microsoft.com/office/officeart/2005/8/layout/arrow2"/>
    <dgm:cxn modelId="{799F9C52-3BCA-4A47-AABD-ECFB117A5268}" type="presParOf" srcId="{BE7ED91F-ECD0-4434-A250-BAA9C177221B}" destId="{B1FF9AF1-DC89-4109-8A60-32C9B7EADDEF}" srcOrd="4" destOrd="0" presId="urn:microsoft.com/office/officeart/2005/8/layout/arrow2"/>
    <dgm:cxn modelId="{3002C198-BACE-4BDE-BD1D-14C8D0F9F18A}" type="presParOf" srcId="{BE7ED91F-ECD0-4434-A250-BAA9C177221B}" destId="{ADD11517-7703-4355-98EC-C556D1590B3C}" srcOrd="5" destOrd="0" presId="urn:microsoft.com/office/officeart/2005/8/layout/arrow2"/>
    <dgm:cxn modelId="{6051BD15-BB9C-4F44-A710-1AD3C762C11B}" type="presParOf" srcId="{BE7ED91F-ECD0-4434-A250-BAA9C177221B}" destId="{5531EA0C-90CC-4E42-8780-06A25AAB51F6}" srcOrd="6" destOrd="0" presId="urn:microsoft.com/office/officeart/2005/8/layout/arrow2"/>
    <dgm:cxn modelId="{C44A6D21-3352-4F33-ACA2-19C32F0E6814}" type="presParOf" srcId="{BE7ED91F-ECD0-4434-A250-BAA9C177221B}" destId="{5076306D-A66D-4FF9-9CC4-73403E7E6ECA}" srcOrd="7" destOrd="0" presId="urn:microsoft.com/office/officeart/2005/8/layout/arrow2"/>
    <dgm:cxn modelId="{E0A8783F-FC4C-46BA-A422-E87429433B8D}" type="presParOf" srcId="{BE7ED91F-ECD0-4434-A250-BAA9C177221B}" destId="{881F9E94-4B6B-4FD8-91D7-0E93B75BC8CE}" srcOrd="8" destOrd="0" presId="urn:microsoft.com/office/officeart/2005/8/layout/arrow2"/>
    <dgm:cxn modelId="{D538B6A3-8DDE-4206-B072-58034C89872A}" type="presParOf" srcId="{BE7ED91F-ECD0-4434-A250-BAA9C177221B}" destId="{91F3094D-7C94-4CD4-9A63-D5DB6F42A28A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9C55DA-CEA3-4DE5-835F-185C5E6C1211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1D13EFD-6DD2-4045-B699-91E324A5B9A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5400" i="1" dirty="0" smtClean="0">
              <a:solidFill>
                <a:schemeClr val="tx1"/>
              </a:solidFill>
              <a:latin typeface="Bookman Old Style" pitchFamily="18" charset="0"/>
            </a:rPr>
            <a:t>Planejar</a:t>
          </a:r>
          <a:endParaRPr lang="pt-BR" sz="5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8F1CCB-5FEF-482E-9A90-7FED4B437D80}" type="sibTrans" cxnId="{BB73951B-3597-42EF-BD21-48E576B0193B}">
      <dgm:prSet/>
      <dgm:spPr/>
      <dgm:t>
        <a:bodyPr/>
        <a:lstStyle/>
        <a:p>
          <a:endParaRPr lang="pt-BR" sz="1800">
            <a:latin typeface="Bookman Old Style" pitchFamily="18" charset="0"/>
          </a:endParaRPr>
        </a:p>
      </dgm:t>
    </dgm:pt>
    <dgm:pt modelId="{D6929167-4F68-441D-945A-E1FB39069EE7}" type="parTrans" cxnId="{BB73951B-3597-42EF-BD21-48E576B0193B}">
      <dgm:prSet/>
      <dgm:spPr/>
      <dgm:t>
        <a:bodyPr/>
        <a:lstStyle/>
        <a:p>
          <a:endParaRPr lang="pt-BR" sz="1800">
            <a:latin typeface="Bookman Old Style" pitchFamily="18" charset="0"/>
          </a:endParaRPr>
        </a:p>
      </dgm:t>
    </dgm:pt>
    <dgm:pt modelId="{91BD3B4B-D5A5-428D-85C1-082B8BC46C16}" type="pres">
      <dgm:prSet presAssocID="{379C55DA-CEA3-4DE5-835F-185C5E6C12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16BE27-8956-4A1C-9873-78EE34F70739}" type="pres">
      <dgm:prSet presAssocID="{379C55DA-CEA3-4DE5-835F-185C5E6C1211}" presName="arrow" presStyleLbl="bgShp" presStyleIdx="0" presStyleCnt="1" custScaleX="11735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04A6BCE-0062-46B6-BC9D-ECE3001A160D}" type="pres">
      <dgm:prSet presAssocID="{379C55DA-CEA3-4DE5-835F-185C5E6C1211}" presName="linearProcess" presStyleCnt="0"/>
      <dgm:spPr/>
    </dgm:pt>
    <dgm:pt modelId="{7F5C59F8-9A67-486E-86AB-28991275B00B}" type="pres">
      <dgm:prSet presAssocID="{51D13EFD-6DD2-4045-B699-91E324A5B9AF}" presName="textNode" presStyleLbl="node1" presStyleIdx="0" presStyleCnt="1" custScaleX="168863" custScaleY="84110" custLinFactNeighborX="-74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8D698D-05D1-4DA5-92A8-83F8A288AB95}" type="presOf" srcId="{51D13EFD-6DD2-4045-B699-91E324A5B9AF}" destId="{7F5C59F8-9A67-486E-86AB-28991275B00B}" srcOrd="0" destOrd="0" presId="urn:microsoft.com/office/officeart/2005/8/layout/hProcess9"/>
    <dgm:cxn modelId="{BB73951B-3597-42EF-BD21-48E576B0193B}" srcId="{379C55DA-CEA3-4DE5-835F-185C5E6C1211}" destId="{51D13EFD-6DD2-4045-B699-91E324A5B9AF}" srcOrd="0" destOrd="0" parTransId="{D6929167-4F68-441D-945A-E1FB39069EE7}" sibTransId="{0E8F1CCB-5FEF-482E-9A90-7FED4B437D80}"/>
    <dgm:cxn modelId="{B63E2378-10A1-45D0-912D-5674023B89EC}" type="presOf" srcId="{379C55DA-CEA3-4DE5-835F-185C5E6C1211}" destId="{91BD3B4B-D5A5-428D-85C1-082B8BC46C16}" srcOrd="0" destOrd="0" presId="urn:microsoft.com/office/officeart/2005/8/layout/hProcess9"/>
    <dgm:cxn modelId="{E32AE97D-C0C7-4726-A27D-4FCF728F0F5A}" type="presParOf" srcId="{91BD3B4B-D5A5-428D-85C1-082B8BC46C16}" destId="{3016BE27-8956-4A1C-9873-78EE34F70739}" srcOrd="0" destOrd="0" presId="urn:microsoft.com/office/officeart/2005/8/layout/hProcess9"/>
    <dgm:cxn modelId="{255C3E35-CA06-4815-9CA0-F9E6956425A2}" type="presParOf" srcId="{91BD3B4B-D5A5-428D-85C1-082B8BC46C16}" destId="{304A6BCE-0062-46B6-BC9D-ECE3001A160D}" srcOrd="1" destOrd="0" presId="urn:microsoft.com/office/officeart/2005/8/layout/hProcess9"/>
    <dgm:cxn modelId="{568F63F9-CDCC-4DFA-ACBC-02C5570814D4}" type="presParOf" srcId="{304A6BCE-0062-46B6-BC9D-ECE3001A160D}" destId="{7F5C59F8-9A67-486E-86AB-28991275B00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7734C-C95D-4376-B33A-C53698434ED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50D6F9E-7FB6-4896-96B5-FC887ED3FE26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O que</a:t>
          </a:r>
          <a:endParaRPr lang="pt-BR" dirty="0">
            <a:latin typeface="Bookman Old Style" pitchFamily="18" charset="0"/>
          </a:endParaRPr>
        </a:p>
      </dgm:t>
    </dgm:pt>
    <dgm:pt modelId="{477B1FCD-1AA9-4AD6-B366-0F691FBB4F74}" type="parTrans" cxnId="{D47F2B1C-3FD2-4978-8D09-934BC6E3208F}">
      <dgm:prSet/>
      <dgm:spPr/>
      <dgm:t>
        <a:bodyPr/>
        <a:lstStyle/>
        <a:p>
          <a:endParaRPr lang="pt-BR"/>
        </a:p>
      </dgm:t>
    </dgm:pt>
    <dgm:pt modelId="{4993B9ED-3C95-41FA-B7FC-1D0BFDF2D277}" type="sibTrans" cxnId="{D47F2B1C-3FD2-4978-8D09-934BC6E3208F}">
      <dgm:prSet/>
      <dgm:spPr/>
      <dgm:t>
        <a:bodyPr/>
        <a:lstStyle/>
        <a:p>
          <a:endParaRPr lang="pt-BR"/>
        </a:p>
      </dgm:t>
    </dgm:pt>
    <dgm:pt modelId="{8DD5614F-D6CF-4E80-9763-12B5CABC5676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De que maneira</a:t>
          </a:r>
          <a:endParaRPr lang="pt-BR" dirty="0">
            <a:latin typeface="Bookman Old Style" pitchFamily="18" charset="0"/>
          </a:endParaRPr>
        </a:p>
      </dgm:t>
    </dgm:pt>
    <dgm:pt modelId="{D91B7539-C926-400D-A2D1-2957D875ACE2}" type="parTrans" cxnId="{84600FD2-3F14-4038-81A9-3EE47D2D6994}">
      <dgm:prSet/>
      <dgm:spPr/>
      <dgm:t>
        <a:bodyPr/>
        <a:lstStyle/>
        <a:p>
          <a:endParaRPr lang="pt-BR"/>
        </a:p>
      </dgm:t>
    </dgm:pt>
    <dgm:pt modelId="{63E76B9D-9B4E-412F-84CF-A9A845F3900F}" type="sibTrans" cxnId="{84600FD2-3F14-4038-81A9-3EE47D2D6994}">
      <dgm:prSet/>
      <dgm:spPr/>
      <dgm:t>
        <a:bodyPr/>
        <a:lstStyle/>
        <a:p>
          <a:endParaRPr lang="pt-BR"/>
        </a:p>
      </dgm:t>
    </dgm:pt>
    <dgm:pt modelId="{A43C5706-E6EE-4330-BAE3-342C1340B3EC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Quando</a:t>
          </a:r>
          <a:endParaRPr lang="pt-BR" dirty="0">
            <a:latin typeface="Bookman Old Style" pitchFamily="18" charset="0"/>
          </a:endParaRPr>
        </a:p>
      </dgm:t>
    </dgm:pt>
    <dgm:pt modelId="{1E5A82D9-126D-4316-9470-7ABF82507161}" type="parTrans" cxnId="{DF1981E9-1037-4B68-8971-205E1A2A6885}">
      <dgm:prSet/>
      <dgm:spPr/>
      <dgm:t>
        <a:bodyPr/>
        <a:lstStyle/>
        <a:p>
          <a:endParaRPr lang="pt-BR"/>
        </a:p>
      </dgm:t>
    </dgm:pt>
    <dgm:pt modelId="{ECFC8611-081E-486B-8EE2-E5DC6DF1C73A}" type="sibTrans" cxnId="{DF1981E9-1037-4B68-8971-205E1A2A6885}">
      <dgm:prSet/>
      <dgm:spPr/>
      <dgm:t>
        <a:bodyPr/>
        <a:lstStyle/>
        <a:p>
          <a:endParaRPr lang="pt-BR"/>
        </a:p>
      </dgm:t>
    </dgm:pt>
    <dgm:pt modelId="{9D46D0C4-3832-4C94-8CD6-1007EEADEFD9}">
      <dgm:prSet/>
      <dgm:spPr/>
      <dgm:t>
        <a:bodyPr/>
        <a:lstStyle/>
        <a:p>
          <a:pPr rtl="0"/>
          <a:r>
            <a:rPr lang="pt-BR" dirty="0" smtClean="0">
              <a:latin typeface="Bookman Old Style" pitchFamily="18" charset="0"/>
            </a:rPr>
            <a:t>Quem deve</a:t>
          </a:r>
          <a:endParaRPr lang="pt-BR" dirty="0">
            <a:latin typeface="Bookman Old Style" pitchFamily="18" charset="0"/>
          </a:endParaRPr>
        </a:p>
      </dgm:t>
    </dgm:pt>
    <dgm:pt modelId="{EBD9F381-C8E8-4B03-A0A5-DC3BD114F6A6}" type="parTrans" cxnId="{7ACB8916-CE8E-4E48-94CB-8968D63AF04D}">
      <dgm:prSet/>
      <dgm:spPr/>
      <dgm:t>
        <a:bodyPr/>
        <a:lstStyle/>
        <a:p>
          <a:endParaRPr lang="pt-BR"/>
        </a:p>
      </dgm:t>
    </dgm:pt>
    <dgm:pt modelId="{EA07C341-CFE2-4D05-B89B-EAD5410899F0}" type="sibTrans" cxnId="{7ACB8916-CE8E-4E48-94CB-8968D63AF04D}">
      <dgm:prSet/>
      <dgm:spPr/>
      <dgm:t>
        <a:bodyPr/>
        <a:lstStyle/>
        <a:p>
          <a:endParaRPr lang="pt-BR"/>
        </a:p>
      </dgm:t>
    </dgm:pt>
    <dgm:pt modelId="{A5CFB158-086C-459B-83CC-7A8391791ED2}" type="pres">
      <dgm:prSet presAssocID="{0957734C-C95D-4376-B33A-C53698434ED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C98699F-CF9C-475B-94A2-3F7A832E37D5}" type="pres">
      <dgm:prSet presAssocID="{0957734C-C95D-4376-B33A-C53698434EDB}" presName="arrow" presStyleLbl="bgShp" presStyleIdx="0" presStyleCnt="1" custScaleX="117647"/>
      <dgm:spPr/>
    </dgm:pt>
    <dgm:pt modelId="{4596552D-A1EE-4A66-924B-65B5A3DEA961}" type="pres">
      <dgm:prSet presAssocID="{0957734C-C95D-4376-B33A-C53698434EDB}" presName="linearProcess" presStyleCnt="0"/>
      <dgm:spPr/>
    </dgm:pt>
    <dgm:pt modelId="{6CEA2A58-E76C-48DF-B819-103052F6799B}" type="pres">
      <dgm:prSet presAssocID="{050D6F9E-7FB6-4896-96B5-FC887ED3FE2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D19E78-B71D-4CA3-95B1-9E4D823B522C}" type="pres">
      <dgm:prSet presAssocID="{4993B9ED-3C95-41FA-B7FC-1D0BFDF2D277}" presName="sibTrans" presStyleCnt="0"/>
      <dgm:spPr/>
    </dgm:pt>
    <dgm:pt modelId="{FBEE6735-6BE1-40B0-83EC-D1CC4D73AC9D}" type="pres">
      <dgm:prSet presAssocID="{8DD5614F-D6CF-4E80-9763-12B5CABC567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70C9D9-64B2-47F3-A1E3-5CBAAA1083FE}" type="pres">
      <dgm:prSet presAssocID="{63E76B9D-9B4E-412F-84CF-A9A845F3900F}" presName="sibTrans" presStyleCnt="0"/>
      <dgm:spPr/>
    </dgm:pt>
    <dgm:pt modelId="{EC3BFA5E-8E53-4905-A7B4-CB952835F1B1}" type="pres">
      <dgm:prSet presAssocID="{A43C5706-E6EE-4330-BAE3-342C1340B3E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B67F75-3FD2-498C-B107-5D49378B3FC1}" type="pres">
      <dgm:prSet presAssocID="{ECFC8611-081E-486B-8EE2-E5DC6DF1C73A}" presName="sibTrans" presStyleCnt="0"/>
      <dgm:spPr/>
    </dgm:pt>
    <dgm:pt modelId="{FF91C298-51B5-471E-8D2C-F4D641101D24}" type="pres">
      <dgm:prSet presAssocID="{9D46D0C4-3832-4C94-8CD6-1007EEADEFD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E07EE5E-12CF-46A4-AA5F-CB2D0C81BCB1}" type="presOf" srcId="{8DD5614F-D6CF-4E80-9763-12B5CABC5676}" destId="{FBEE6735-6BE1-40B0-83EC-D1CC4D73AC9D}" srcOrd="0" destOrd="0" presId="urn:microsoft.com/office/officeart/2005/8/layout/hProcess9"/>
    <dgm:cxn modelId="{159EDC8A-3DDC-455F-98CD-15718A81B2CE}" type="presOf" srcId="{A43C5706-E6EE-4330-BAE3-342C1340B3EC}" destId="{EC3BFA5E-8E53-4905-A7B4-CB952835F1B1}" srcOrd="0" destOrd="0" presId="urn:microsoft.com/office/officeart/2005/8/layout/hProcess9"/>
    <dgm:cxn modelId="{D47F2B1C-3FD2-4978-8D09-934BC6E3208F}" srcId="{0957734C-C95D-4376-B33A-C53698434EDB}" destId="{050D6F9E-7FB6-4896-96B5-FC887ED3FE26}" srcOrd="0" destOrd="0" parTransId="{477B1FCD-1AA9-4AD6-B366-0F691FBB4F74}" sibTransId="{4993B9ED-3C95-41FA-B7FC-1D0BFDF2D277}"/>
    <dgm:cxn modelId="{7ACB8916-CE8E-4E48-94CB-8968D63AF04D}" srcId="{0957734C-C95D-4376-B33A-C53698434EDB}" destId="{9D46D0C4-3832-4C94-8CD6-1007EEADEFD9}" srcOrd="3" destOrd="0" parTransId="{EBD9F381-C8E8-4B03-A0A5-DC3BD114F6A6}" sibTransId="{EA07C341-CFE2-4D05-B89B-EAD5410899F0}"/>
    <dgm:cxn modelId="{DF1981E9-1037-4B68-8971-205E1A2A6885}" srcId="{0957734C-C95D-4376-B33A-C53698434EDB}" destId="{A43C5706-E6EE-4330-BAE3-342C1340B3EC}" srcOrd="2" destOrd="0" parTransId="{1E5A82D9-126D-4316-9470-7ABF82507161}" sibTransId="{ECFC8611-081E-486B-8EE2-E5DC6DF1C73A}"/>
    <dgm:cxn modelId="{5FBC13CE-DBF1-4DF2-AA2E-595BF2CB31A1}" type="presOf" srcId="{0957734C-C95D-4376-B33A-C53698434EDB}" destId="{A5CFB158-086C-459B-83CC-7A8391791ED2}" srcOrd="0" destOrd="0" presId="urn:microsoft.com/office/officeart/2005/8/layout/hProcess9"/>
    <dgm:cxn modelId="{102AAF96-0414-402E-A5FA-6347412015DE}" type="presOf" srcId="{9D46D0C4-3832-4C94-8CD6-1007EEADEFD9}" destId="{FF91C298-51B5-471E-8D2C-F4D641101D24}" srcOrd="0" destOrd="0" presId="urn:microsoft.com/office/officeart/2005/8/layout/hProcess9"/>
    <dgm:cxn modelId="{84600FD2-3F14-4038-81A9-3EE47D2D6994}" srcId="{0957734C-C95D-4376-B33A-C53698434EDB}" destId="{8DD5614F-D6CF-4E80-9763-12B5CABC5676}" srcOrd="1" destOrd="0" parTransId="{D91B7539-C926-400D-A2D1-2957D875ACE2}" sibTransId="{63E76B9D-9B4E-412F-84CF-A9A845F3900F}"/>
    <dgm:cxn modelId="{7856E703-7F16-482F-9A88-921232A3E510}" type="presOf" srcId="{050D6F9E-7FB6-4896-96B5-FC887ED3FE26}" destId="{6CEA2A58-E76C-48DF-B819-103052F6799B}" srcOrd="0" destOrd="0" presId="urn:microsoft.com/office/officeart/2005/8/layout/hProcess9"/>
    <dgm:cxn modelId="{29FBEFCA-FAA2-4F36-BD84-CA7E787F4E8F}" type="presParOf" srcId="{A5CFB158-086C-459B-83CC-7A8391791ED2}" destId="{1C98699F-CF9C-475B-94A2-3F7A832E37D5}" srcOrd="0" destOrd="0" presId="urn:microsoft.com/office/officeart/2005/8/layout/hProcess9"/>
    <dgm:cxn modelId="{CEC6982F-84BD-4F3C-B3FF-88A4161646EB}" type="presParOf" srcId="{A5CFB158-086C-459B-83CC-7A8391791ED2}" destId="{4596552D-A1EE-4A66-924B-65B5A3DEA961}" srcOrd="1" destOrd="0" presId="urn:microsoft.com/office/officeart/2005/8/layout/hProcess9"/>
    <dgm:cxn modelId="{EA2C8D8F-9966-4D3E-8927-3F2BBD7C8823}" type="presParOf" srcId="{4596552D-A1EE-4A66-924B-65B5A3DEA961}" destId="{6CEA2A58-E76C-48DF-B819-103052F6799B}" srcOrd="0" destOrd="0" presId="urn:microsoft.com/office/officeart/2005/8/layout/hProcess9"/>
    <dgm:cxn modelId="{7C19B533-2A12-4061-9BCA-43EE84383F8A}" type="presParOf" srcId="{4596552D-A1EE-4A66-924B-65B5A3DEA961}" destId="{99D19E78-B71D-4CA3-95B1-9E4D823B522C}" srcOrd="1" destOrd="0" presId="urn:microsoft.com/office/officeart/2005/8/layout/hProcess9"/>
    <dgm:cxn modelId="{2ED99377-4C1B-4135-8036-980D5196B345}" type="presParOf" srcId="{4596552D-A1EE-4A66-924B-65B5A3DEA961}" destId="{FBEE6735-6BE1-40B0-83EC-D1CC4D73AC9D}" srcOrd="2" destOrd="0" presId="urn:microsoft.com/office/officeart/2005/8/layout/hProcess9"/>
    <dgm:cxn modelId="{57E39AE7-A06D-498C-8AA9-1C0173438A5E}" type="presParOf" srcId="{4596552D-A1EE-4A66-924B-65B5A3DEA961}" destId="{EE70C9D9-64B2-47F3-A1E3-5CBAAA1083FE}" srcOrd="3" destOrd="0" presId="urn:microsoft.com/office/officeart/2005/8/layout/hProcess9"/>
    <dgm:cxn modelId="{3776C277-6834-448C-9EB9-508EDD1A4F66}" type="presParOf" srcId="{4596552D-A1EE-4A66-924B-65B5A3DEA961}" destId="{EC3BFA5E-8E53-4905-A7B4-CB952835F1B1}" srcOrd="4" destOrd="0" presId="urn:microsoft.com/office/officeart/2005/8/layout/hProcess9"/>
    <dgm:cxn modelId="{1E376A6E-18FD-4FA3-B95A-920373D152AE}" type="presParOf" srcId="{4596552D-A1EE-4A66-924B-65B5A3DEA961}" destId="{04B67F75-3FD2-498C-B107-5D49378B3FC1}" srcOrd="5" destOrd="0" presId="urn:microsoft.com/office/officeart/2005/8/layout/hProcess9"/>
    <dgm:cxn modelId="{10BFFEB8-A8DD-445E-BF04-8A6AB6FBFB46}" type="presParOf" srcId="{4596552D-A1EE-4A66-924B-65B5A3DEA961}" destId="{FF91C298-51B5-471E-8D2C-F4D641101D2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A4D4E6-1D07-4442-BFFD-030CD060561F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pt-BR"/>
        </a:p>
      </dgm:t>
    </dgm:pt>
    <dgm:pt modelId="{53DE7AC3-FAF9-4BCC-83D0-3B2258793D13}">
      <dgm:prSet/>
      <dgm:spPr/>
      <dgm:t>
        <a:bodyPr/>
        <a:lstStyle/>
        <a:p>
          <a:pPr rtl="0"/>
          <a:r>
            <a:rPr lang="pt-BR" b="1" dirty="0" smtClean="0"/>
            <a:t>FAZER</a:t>
          </a:r>
          <a:endParaRPr lang="pt-BR" dirty="0"/>
        </a:p>
      </dgm:t>
    </dgm:pt>
    <dgm:pt modelId="{F6015162-00BC-408E-BC8E-A470E2936AC9}" type="parTrans" cxnId="{6E63787D-F9D7-4B6C-AAC5-3D51DE86A693}">
      <dgm:prSet/>
      <dgm:spPr/>
      <dgm:t>
        <a:bodyPr/>
        <a:lstStyle/>
        <a:p>
          <a:endParaRPr lang="pt-BR"/>
        </a:p>
      </dgm:t>
    </dgm:pt>
    <dgm:pt modelId="{34E8836F-68C6-48D3-A31B-BC42C6C02064}" type="sibTrans" cxnId="{6E63787D-F9D7-4B6C-AAC5-3D51DE86A693}">
      <dgm:prSet/>
      <dgm:spPr/>
      <dgm:t>
        <a:bodyPr/>
        <a:lstStyle/>
        <a:p>
          <a:endParaRPr lang="pt-BR"/>
        </a:p>
      </dgm:t>
    </dgm:pt>
    <dgm:pt modelId="{27724937-7A66-4945-BD08-78BE467AE81A}" type="pres">
      <dgm:prSet presAssocID="{9EA4D4E6-1D07-4442-BFFD-030CD060561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960D7CE-4F88-4B4A-9F17-151FC8A8585B}" type="pres">
      <dgm:prSet presAssocID="{53DE7AC3-FAF9-4BCC-83D0-3B2258793D13}" presName="circ1TxSh" presStyleLbl="vennNode1" presStyleIdx="0" presStyleCnt="1"/>
      <dgm:spPr/>
      <dgm:t>
        <a:bodyPr/>
        <a:lstStyle/>
        <a:p>
          <a:endParaRPr lang="pt-BR"/>
        </a:p>
      </dgm:t>
    </dgm:pt>
  </dgm:ptLst>
  <dgm:cxnLst>
    <dgm:cxn modelId="{8F8D38B2-6985-4AAC-A1CB-B012CF3EECD4}" type="presOf" srcId="{53DE7AC3-FAF9-4BCC-83D0-3B2258793D13}" destId="{6960D7CE-4F88-4B4A-9F17-151FC8A8585B}" srcOrd="0" destOrd="0" presId="urn:microsoft.com/office/officeart/2005/8/layout/venn1"/>
    <dgm:cxn modelId="{6E63787D-F9D7-4B6C-AAC5-3D51DE86A693}" srcId="{9EA4D4E6-1D07-4442-BFFD-030CD060561F}" destId="{53DE7AC3-FAF9-4BCC-83D0-3B2258793D13}" srcOrd="0" destOrd="0" parTransId="{F6015162-00BC-408E-BC8E-A470E2936AC9}" sibTransId="{34E8836F-68C6-48D3-A31B-BC42C6C02064}"/>
    <dgm:cxn modelId="{EBCB00F6-3EE1-4D12-A5A4-385E976F82E4}" type="presOf" srcId="{9EA4D4E6-1D07-4442-BFFD-030CD060561F}" destId="{27724937-7A66-4945-BD08-78BE467AE81A}" srcOrd="0" destOrd="0" presId="urn:microsoft.com/office/officeart/2005/8/layout/venn1"/>
    <dgm:cxn modelId="{E50334EB-D9A0-404F-9641-C9E996F51C04}" type="presParOf" srcId="{27724937-7A66-4945-BD08-78BE467AE81A}" destId="{6960D7CE-4F88-4B4A-9F17-151FC8A8585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2A32F2-F60B-44FE-8416-C7E27BF9359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D236681B-B897-4DA7-AA68-9AE276850F4B}">
      <dgm:prSet/>
      <dgm:spPr/>
      <dgm:t>
        <a:bodyPr/>
        <a:lstStyle/>
        <a:p>
          <a:pPr rtl="0"/>
          <a:r>
            <a:rPr lang="pt-BR" dirty="0" smtClean="0"/>
            <a:t>Os custos</a:t>
          </a:r>
          <a:endParaRPr lang="pt-BR" dirty="0"/>
        </a:p>
      </dgm:t>
    </dgm:pt>
    <dgm:pt modelId="{410FCDEA-E994-4D5D-935A-B0E2B3A04735}" type="parTrans" cxnId="{631214ED-958E-4CCB-AA06-475C23F8DFED}">
      <dgm:prSet/>
      <dgm:spPr/>
      <dgm:t>
        <a:bodyPr/>
        <a:lstStyle/>
        <a:p>
          <a:endParaRPr lang="pt-BR"/>
        </a:p>
      </dgm:t>
    </dgm:pt>
    <dgm:pt modelId="{ED070BD4-6A5E-495C-A1E1-20E1E4B96A6A}" type="sibTrans" cxnId="{631214ED-958E-4CCB-AA06-475C23F8DFED}">
      <dgm:prSet/>
      <dgm:spPr/>
      <dgm:t>
        <a:bodyPr/>
        <a:lstStyle/>
        <a:p>
          <a:endParaRPr lang="pt-BR"/>
        </a:p>
      </dgm:t>
    </dgm:pt>
    <dgm:pt modelId="{B5AA61AC-D3C8-494D-9E58-E911C52990C4}">
      <dgm:prSet/>
      <dgm:spPr/>
      <dgm:t>
        <a:bodyPr/>
        <a:lstStyle/>
        <a:p>
          <a:pPr rtl="0"/>
          <a:r>
            <a:rPr lang="pt-BR" dirty="0" smtClean="0"/>
            <a:t>Os benefícios</a:t>
          </a:r>
          <a:endParaRPr lang="pt-BR" dirty="0"/>
        </a:p>
      </dgm:t>
    </dgm:pt>
    <dgm:pt modelId="{ACA1721F-A25A-4C4D-A27E-F4BB6CF4E46C}" type="parTrans" cxnId="{1724D070-7BA2-478F-BAEE-C846199210C7}">
      <dgm:prSet/>
      <dgm:spPr/>
      <dgm:t>
        <a:bodyPr/>
        <a:lstStyle/>
        <a:p>
          <a:endParaRPr lang="pt-BR"/>
        </a:p>
      </dgm:t>
    </dgm:pt>
    <dgm:pt modelId="{B4E49A16-F09A-47A2-A9ED-B4B7E5257A78}" type="sibTrans" cxnId="{1724D070-7BA2-478F-BAEE-C846199210C7}">
      <dgm:prSet/>
      <dgm:spPr/>
      <dgm:t>
        <a:bodyPr/>
        <a:lstStyle/>
        <a:p>
          <a:endParaRPr lang="pt-BR"/>
        </a:p>
      </dgm:t>
    </dgm:pt>
    <dgm:pt modelId="{1919015D-D441-4506-9A42-27B6DB44489A}" type="pres">
      <dgm:prSet presAssocID="{722A32F2-F60B-44FE-8416-C7E27BF935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9DDC4C-0802-43E4-97E9-D0C827EA77C5}" type="pres">
      <dgm:prSet presAssocID="{D236681B-B897-4DA7-AA68-9AE276850F4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3D246D-6135-4EA7-8649-B21AA21C8AEB}" type="pres">
      <dgm:prSet presAssocID="{B5AA61AC-D3C8-494D-9E58-E911C52990C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74DE945-8325-4364-9721-0FCF5B7CC862}" type="presOf" srcId="{722A32F2-F60B-44FE-8416-C7E27BF9359C}" destId="{1919015D-D441-4506-9A42-27B6DB44489A}" srcOrd="0" destOrd="0" presId="urn:microsoft.com/office/officeart/2005/8/layout/arrow5"/>
    <dgm:cxn modelId="{1724D070-7BA2-478F-BAEE-C846199210C7}" srcId="{722A32F2-F60B-44FE-8416-C7E27BF9359C}" destId="{B5AA61AC-D3C8-494D-9E58-E911C52990C4}" srcOrd="1" destOrd="0" parTransId="{ACA1721F-A25A-4C4D-A27E-F4BB6CF4E46C}" sibTransId="{B4E49A16-F09A-47A2-A9ED-B4B7E5257A78}"/>
    <dgm:cxn modelId="{631214ED-958E-4CCB-AA06-475C23F8DFED}" srcId="{722A32F2-F60B-44FE-8416-C7E27BF9359C}" destId="{D236681B-B897-4DA7-AA68-9AE276850F4B}" srcOrd="0" destOrd="0" parTransId="{410FCDEA-E994-4D5D-935A-B0E2B3A04735}" sibTransId="{ED070BD4-6A5E-495C-A1E1-20E1E4B96A6A}"/>
    <dgm:cxn modelId="{81645929-2A4C-41A5-A6FE-4AF5D85FD2C3}" type="presOf" srcId="{D236681B-B897-4DA7-AA68-9AE276850F4B}" destId="{C69DDC4C-0802-43E4-97E9-D0C827EA77C5}" srcOrd="0" destOrd="0" presId="urn:microsoft.com/office/officeart/2005/8/layout/arrow5"/>
    <dgm:cxn modelId="{0897D43B-DAA9-4D2C-A124-88996285DC50}" type="presOf" srcId="{B5AA61AC-D3C8-494D-9E58-E911C52990C4}" destId="{0A3D246D-6135-4EA7-8649-B21AA21C8AEB}" srcOrd="0" destOrd="0" presId="urn:microsoft.com/office/officeart/2005/8/layout/arrow5"/>
    <dgm:cxn modelId="{3CFA8258-ED47-484E-8AAB-A4B871F20C86}" type="presParOf" srcId="{1919015D-D441-4506-9A42-27B6DB44489A}" destId="{C69DDC4C-0802-43E4-97E9-D0C827EA77C5}" srcOrd="0" destOrd="0" presId="urn:microsoft.com/office/officeart/2005/8/layout/arrow5"/>
    <dgm:cxn modelId="{F954D935-F973-4187-967F-E7C0DD542B69}" type="presParOf" srcId="{1919015D-D441-4506-9A42-27B6DB44489A}" destId="{0A3D246D-6135-4EA7-8649-B21AA21C8AE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DDB49D-77BC-401D-A944-29F91841266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CF0BC730-EF11-4A38-9390-5C07CAE6CBB9}">
      <dgm:prSet/>
      <dgm:spPr/>
      <dgm:t>
        <a:bodyPr/>
        <a:lstStyle/>
        <a:p>
          <a:pPr rtl="0"/>
          <a:r>
            <a:rPr lang="pt-BR" b="1" dirty="0" smtClean="0"/>
            <a:t>DO QUE VAI SER FEITO</a:t>
          </a:r>
          <a:endParaRPr lang="pt-BR" dirty="0"/>
        </a:p>
      </dgm:t>
    </dgm:pt>
    <dgm:pt modelId="{5B5EA13B-A177-4F10-873C-F8B56B6A25C9}" type="parTrans" cxnId="{5BEE5D32-886F-40AD-AA93-706A329D26C3}">
      <dgm:prSet/>
      <dgm:spPr/>
      <dgm:t>
        <a:bodyPr/>
        <a:lstStyle/>
        <a:p>
          <a:endParaRPr lang="pt-BR"/>
        </a:p>
      </dgm:t>
    </dgm:pt>
    <dgm:pt modelId="{3640C6E7-739A-406D-8F89-29A8338F6C96}" type="sibTrans" cxnId="{5BEE5D32-886F-40AD-AA93-706A329D26C3}">
      <dgm:prSet/>
      <dgm:spPr/>
      <dgm:t>
        <a:bodyPr/>
        <a:lstStyle/>
        <a:p>
          <a:endParaRPr lang="pt-BR"/>
        </a:p>
      </dgm:t>
    </dgm:pt>
    <dgm:pt modelId="{355064E3-2777-4855-B7F8-9CADB13C2199}" type="pres">
      <dgm:prSet presAssocID="{46DDB49D-77BC-401D-A944-29F9184126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CE8BDAB-60F5-4C3B-93B2-2AD5219EAC2E}" type="pres">
      <dgm:prSet presAssocID="{CF0BC730-EF11-4A38-9390-5C07CAE6CBB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4410E65-B4E8-4B6F-ACDA-959D5AEA7DE8}" type="presOf" srcId="{46DDB49D-77BC-401D-A944-29F918412665}" destId="{355064E3-2777-4855-B7F8-9CADB13C2199}" srcOrd="0" destOrd="0" presId="urn:microsoft.com/office/officeart/2005/8/layout/cycle2"/>
    <dgm:cxn modelId="{5BEE5D32-886F-40AD-AA93-706A329D26C3}" srcId="{46DDB49D-77BC-401D-A944-29F918412665}" destId="{CF0BC730-EF11-4A38-9390-5C07CAE6CBB9}" srcOrd="0" destOrd="0" parTransId="{5B5EA13B-A177-4F10-873C-F8B56B6A25C9}" sibTransId="{3640C6E7-739A-406D-8F89-29A8338F6C96}"/>
    <dgm:cxn modelId="{E2A25836-3CAF-4857-B67C-1DAFAF4563EE}" type="presOf" srcId="{CF0BC730-EF11-4A38-9390-5C07CAE6CBB9}" destId="{3CE8BDAB-60F5-4C3B-93B2-2AD5219EAC2E}" srcOrd="0" destOrd="0" presId="urn:microsoft.com/office/officeart/2005/8/layout/cycle2"/>
    <dgm:cxn modelId="{81DEB279-E2A8-40B7-BE67-27C597888597}" type="presParOf" srcId="{355064E3-2777-4855-B7F8-9CADB13C2199}" destId="{3CE8BDAB-60F5-4C3B-93B2-2AD5219EAC2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84D2F8-B2A2-403A-9361-C0999A9DB24A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B26DB05-0CAD-4B31-9080-09023E1A40BA}">
      <dgm:prSet/>
      <dgm:spPr/>
      <dgm:t>
        <a:bodyPr/>
        <a:lstStyle/>
        <a:p>
          <a:pPr rtl="0"/>
          <a:r>
            <a:rPr lang="pt-BR" dirty="0" smtClean="0"/>
            <a:t>Os </a:t>
          </a:r>
          <a:r>
            <a:rPr lang="pt-BR" smtClean="0"/>
            <a:t>recursos necessários</a:t>
          </a:r>
          <a:endParaRPr lang="pt-BR" dirty="0"/>
        </a:p>
      </dgm:t>
    </dgm:pt>
    <dgm:pt modelId="{C7D5C6A4-23B7-4720-B19E-005AAA5189E9}" type="parTrans" cxnId="{089823DF-C8AE-433C-9F05-27263989AEA1}">
      <dgm:prSet/>
      <dgm:spPr/>
      <dgm:t>
        <a:bodyPr/>
        <a:lstStyle/>
        <a:p>
          <a:endParaRPr lang="pt-BR"/>
        </a:p>
      </dgm:t>
    </dgm:pt>
    <dgm:pt modelId="{BC13C0E3-C6F7-4456-B040-83AE19ACA98B}" type="sibTrans" cxnId="{089823DF-C8AE-433C-9F05-27263989AEA1}">
      <dgm:prSet/>
      <dgm:spPr/>
      <dgm:t>
        <a:bodyPr/>
        <a:lstStyle/>
        <a:p>
          <a:endParaRPr lang="pt-BR"/>
        </a:p>
      </dgm:t>
    </dgm:pt>
    <dgm:pt modelId="{D8569765-908A-4E54-91A6-02E293BBC510}" type="pres">
      <dgm:prSet presAssocID="{C284D2F8-B2A2-403A-9361-C0999A9DB24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472BF98-BA4E-4153-B127-A1666FDE2442}" type="pres">
      <dgm:prSet presAssocID="{C284D2F8-B2A2-403A-9361-C0999A9DB24A}" presName="arrow" presStyleLbl="bgShp" presStyleIdx="0" presStyleCnt="1" custScaleX="117647"/>
      <dgm:spPr/>
    </dgm:pt>
    <dgm:pt modelId="{D5C2BA3E-4DEF-4D0B-8A03-128ED74303F0}" type="pres">
      <dgm:prSet presAssocID="{C284D2F8-B2A2-403A-9361-C0999A9DB24A}" presName="linearProcess" presStyleCnt="0"/>
      <dgm:spPr/>
    </dgm:pt>
    <dgm:pt modelId="{62A5FC2B-F871-4E22-B8E7-91AA68622DE0}" type="pres">
      <dgm:prSet presAssocID="{CB26DB05-0CAD-4B31-9080-09023E1A40BA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9823DF-C8AE-433C-9F05-27263989AEA1}" srcId="{C284D2F8-B2A2-403A-9361-C0999A9DB24A}" destId="{CB26DB05-0CAD-4B31-9080-09023E1A40BA}" srcOrd="0" destOrd="0" parTransId="{C7D5C6A4-23B7-4720-B19E-005AAA5189E9}" sibTransId="{BC13C0E3-C6F7-4456-B040-83AE19ACA98B}"/>
    <dgm:cxn modelId="{0EBFA92F-319E-42ED-8899-BE6AE18D30E7}" type="presOf" srcId="{CB26DB05-0CAD-4B31-9080-09023E1A40BA}" destId="{62A5FC2B-F871-4E22-B8E7-91AA68622DE0}" srcOrd="0" destOrd="0" presId="urn:microsoft.com/office/officeart/2005/8/layout/hProcess9"/>
    <dgm:cxn modelId="{462A4D29-AE2D-4C6D-8609-A1AA245E581B}" type="presOf" srcId="{C284D2F8-B2A2-403A-9361-C0999A9DB24A}" destId="{D8569765-908A-4E54-91A6-02E293BBC510}" srcOrd="0" destOrd="0" presId="urn:microsoft.com/office/officeart/2005/8/layout/hProcess9"/>
    <dgm:cxn modelId="{693F6416-E35B-470D-BCD9-52A411DF93CB}" type="presParOf" srcId="{D8569765-908A-4E54-91A6-02E293BBC510}" destId="{A472BF98-BA4E-4153-B127-A1666FDE2442}" srcOrd="0" destOrd="0" presId="urn:microsoft.com/office/officeart/2005/8/layout/hProcess9"/>
    <dgm:cxn modelId="{C8395052-4673-46D1-98E0-B94F9EE8470F}" type="presParOf" srcId="{D8569765-908A-4E54-91A6-02E293BBC510}" destId="{D5C2BA3E-4DEF-4D0B-8A03-128ED74303F0}" srcOrd="1" destOrd="0" presId="urn:microsoft.com/office/officeart/2005/8/layout/hProcess9"/>
    <dgm:cxn modelId="{19B034C0-A61E-492C-B804-C3FC6E187B7D}" type="presParOf" srcId="{D5C2BA3E-4DEF-4D0B-8A03-128ED74303F0}" destId="{62A5FC2B-F871-4E22-B8E7-91AA68622DE0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F4372D-001C-4CDA-B618-9509C7BD4B7F}">
      <dsp:nvSpPr>
        <dsp:cNvPr id="0" name=""/>
        <dsp:cNvSpPr/>
      </dsp:nvSpPr>
      <dsp:spPr>
        <a:xfrm>
          <a:off x="3939" y="731629"/>
          <a:ext cx="3444849" cy="344484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582" tIns="22860" rIns="18958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ookman Old Style" pitchFamily="18" charset="0"/>
            </a:rPr>
            <a:t>A Reitoria é a unidade do IFPR que tem a responsabilidade de definir as políticas a serem implementadas no Instituto.</a:t>
          </a:r>
          <a:endParaRPr lang="pt-BR" sz="1800" kern="1200" dirty="0">
            <a:latin typeface="Bookman Old Style" pitchFamily="18" charset="0"/>
          </a:endParaRPr>
        </a:p>
      </dsp:txBody>
      <dsp:txXfrm>
        <a:off x="3939" y="731629"/>
        <a:ext cx="3444849" cy="3444849"/>
      </dsp:txXfrm>
    </dsp:sp>
    <dsp:sp modelId="{07F7D9E3-A75D-4050-BD3D-F91837696062}">
      <dsp:nvSpPr>
        <dsp:cNvPr id="0" name=""/>
        <dsp:cNvSpPr/>
      </dsp:nvSpPr>
      <dsp:spPr>
        <a:xfrm>
          <a:off x="2759819" y="689843"/>
          <a:ext cx="3444849" cy="3444849"/>
        </a:xfrm>
        <a:prstGeom prst="ellipse">
          <a:avLst/>
        </a:prstGeom>
        <a:solidFill>
          <a:schemeClr val="accent3">
            <a:shade val="80000"/>
            <a:alpha val="50000"/>
            <a:hueOff val="-8"/>
            <a:satOff val="3009"/>
            <a:lumOff val="2647"/>
            <a:alpha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582" tIns="22860" rIns="18958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ookman Old Style" pitchFamily="18" charset="0"/>
            </a:rPr>
            <a:t>Os </a:t>
          </a:r>
          <a:r>
            <a:rPr lang="pt-BR" sz="1800" kern="1200" dirty="0" err="1" smtClean="0">
              <a:latin typeface="Bookman Old Style" pitchFamily="18" charset="0"/>
            </a:rPr>
            <a:t>Câmpus</a:t>
          </a:r>
          <a:r>
            <a:rPr lang="pt-BR" sz="1800" kern="1200" dirty="0" smtClean="0">
              <a:latin typeface="Bookman Old Style" pitchFamily="18" charset="0"/>
            </a:rPr>
            <a:t> são as unidades que têm por responsabilidade executar as políticas definidas pela Reitoria</a:t>
          </a:r>
          <a:endParaRPr lang="pt-BR" sz="1800" kern="1200" dirty="0">
            <a:latin typeface="Bookman Old Style" pitchFamily="18" charset="0"/>
          </a:endParaRPr>
        </a:p>
      </dsp:txBody>
      <dsp:txXfrm>
        <a:off x="2759819" y="689843"/>
        <a:ext cx="3444849" cy="3444849"/>
      </dsp:txXfrm>
    </dsp:sp>
    <dsp:sp modelId="{CD06780A-5566-4CED-8C8A-82B183F1A526}">
      <dsp:nvSpPr>
        <dsp:cNvPr id="0" name=""/>
        <dsp:cNvSpPr/>
      </dsp:nvSpPr>
      <dsp:spPr>
        <a:xfrm>
          <a:off x="5515698" y="689843"/>
          <a:ext cx="3444849" cy="3444849"/>
        </a:xfrm>
        <a:prstGeom prst="ellipse">
          <a:avLst/>
        </a:prstGeom>
        <a:solidFill>
          <a:schemeClr val="accent3">
            <a:shade val="80000"/>
            <a:alpha val="50000"/>
            <a:hueOff val="-17"/>
            <a:satOff val="6018"/>
            <a:lumOff val="5294"/>
            <a:alphaOff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9582" tIns="22860" rIns="189582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kern="1200" dirty="0" smtClean="0">
              <a:latin typeface="Bookman Old Style" pitchFamily="18" charset="0"/>
            </a:rPr>
            <a:t>O CONSUP e o CODI são os órgãos responsáveis pelas articulações das definições de políticas e suas efetivas execuções</a:t>
          </a:r>
        </a:p>
      </dsp:txBody>
      <dsp:txXfrm>
        <a:off x="5515698" y="689843"/>
        <a:ext cx="3444849" cy="344484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DB7D94-FD17-4480-BE78-FA431C41D84F}">
      <dsp:nvSpPr>
        <dsp:cNvPr id="0" name=""/>
        <dsp:cNvSpPr/>
      </dsp:nvSpPr>
      <dsp:spPr>
        <a:xfrm>
          <a:off x="0" y="0"/>
          <a:ext cx="857249" cy="85724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938BD-82AD-441E-A8A9-EA442EBC530A}">
      <dsp:nvSpPr>
        <dsp:cNvPr id="0" name=""/>
        <dsp:cNvSpPr/>
      </dsp:nvSpPr>
      <dsp:spPr>
        <a:xfrm>
          <a:off x="428624" y="0"/>
          <a:ext cx="2470150" cy="8572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PARA SE FAZER O QUE DESEJA</a:t>
          </a:r>
          <a:endParaRPr lang="pt-BR" sz="2400" kern="1200" dirty="0"/>
        </a:p>
      </dsp:txBody>
      <dsp:txXfrm>
        <a:off x="428624" y="0"/>
        <a:ext cx="2470150" cy="85724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16BE27-8956-4A1C-9873-78EE34F70739}">
      <dsp:nvSpPr>
        <dsp:cNvPr id="0" name=""/>
        <dsp:cNvSpPr/>
      </dsp:nvSpPr>
      <dsp:spPr>
        <a:xfrm>
          <a:off x="10354" y="0"/>
          <a:ext cx="8208890" cy="4525963"/>
        </a:xfrm>
        <a:prstGeom prst="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C59F8-9A67-486E-86AB-28991275B00B}">
      <dsp:nvSpPr>
        <dsp:cNvPr id="0" name=""/>
        <dsp:cNvSpPr/>
      </dsp:nvSpPr>
      <dsp:spPr>
        <a:xfrm>
          <a:off x="442382" y="1501624"/>
          <a:ext cx="6912781" cy="152271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i="1" kern="1200" dirty="0" smtClean="0">
              <a:solidFill>
                <a:schemeClr val="tx1"/>
              </a:solidFill>
              <a:latin typeface="Bookman Old Style" pitchFamily="18" charset="0"/>
            </a:rPr>
            <a:t>Desenvolvimento Institucional</a:t>
          </a:r>
          <a:endParaRPr lang="pt-BR" sz="5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42382" y="1501624"/>
        <a:ext cx="6912781" cy="152271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8166E-7852-450A-8358-66C721119F1A}">
      <dsp:nvSpPr>
        <dsp:cNvPr id="0" name=""/>
        <dsp:cNvSpPr/>
      </dsp:nvSpPr>
      <dsp:spPr>
        <a:xfrm>
          <a:off x="0" y="1589456"/>
          <a:ext cx="8640960" cy="337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6541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Bookman Old Style" pitchFamily="18" charset="0"/>
            </a:rPr>
            <a:t>Art. 2</a:t>
          </a:r>
          <a:r>
            <a:rPr lang="pt-BR" sz="2400" u="sng" kern="1200" baseline="30000" dirty="0" smtClean="0">
              <a:latin typeface="Bookman Old Style" pitchFamily="18" charset="0"/>
            </a:rPr>
            <a:t>o</a:t>
          </a:r>
          <a:r>
            <a:rPr lang="pt-BR" sz="2400" kern="1200" dirty="0" smtClean="0">
              <a:latin typeface="Bookman Old Style" pitchFamily="18" charset="0"/>
            </a:rPr>
            <a:t>  Para os fins deste Decreto, entende-se por </a:t>
          </a:r>
          <a:r>
            <a:rPr lang="pt-BR" sz="2400" b="1" kern="1200" dirty="0" smtClean="0">
              <a:latin typeface="Bookman Old Style" pitchFamily="18" charset="0"/>
            </a:rPr>
            <a:t>desenvolvimento institucional</a:t>
          </a:r>
          <a:r>
            <a:rPr lang="pt-BR" sz="2400" kern="1200" dirty="0" smtClean="0">
              <a:latin typeface="Bookman Old Style" pitchFamily="18" charset="0"/>
            </a:rPr>
            <a:t> os programas, projetos, atividades e operações especiais, inclusive de natureza </a:t>
          </a:r>
          <a:r>
            <a:rPr lang="pt-BR" sz="2400" kern="1200" dirty="0" err="1" smtClean="0">
              <a:latin typeface="Bookman Old Style" pitchFamily="18" charset="0"/>
            </a:rPr>
            <a:t>infraestrutural</a:t>
          </a:r>
          <a:r>
            <a:rPr lang="pt-BR" sz="2400" kern="1200" dirty="0" smtClean="0">
              <a:latin typeface="Bookman Old Style" pitchFamily="18" charset="0"/>
            </a:rPr>
            <a:t>, material e laboratorial, que levem à </a:t>
          </a:r>
          <a:r>
            <a:rPr lang="pt-BR" sz="2400" b="1" kern="1200" dirty="0" smtClean="0">
              <a:latin typeface="Bookman Old Style" pitchFamily="18" charset="0"/>
            </a:rPr>
            <a:t>melhoria mensurável das condições das IFES e demais </a:t>
          </a:r>
          <a:r>
            <a:rPr lang="pt-BR" sz="2400" b="1" kern="1200" dirty="0" err="1" smtClean="0">
              <a:latin typeface="Bookman Old Style" pitchFamily="18" charset="0"/>
            </a:rPr>
            <a:t>ICTs</a:t>
          </a:r>
          <a:r>
            <a:rPr lang="pt-BR" sz="2400" b="1" kern="1200" dirty="0" smtClean="0">
              <a:latin typeface="Bookman Old Style" pitchFamily="18" charset="0"/>
            </a:rPr>
            <a:t>, para o cumprimento eficiente e eficaz de sua missão</a:t>
          </a:r>
          <a:r>
            <a:rPr lang="pt-BR" sz="2400" kern="1200" dirty="0" smtClean="0">
              <a:latin typeface="Bookman Old Style" pitchFamily="18" charset="0"/>
            </a:rPr>
            <a:t>, conforme descrita no Plano de Desenvolvimento Institucional, vedada, em qualquer caso, a contratação de objetos genéricos, desvinculados de projetos específicos.</a:t>
          </a:r>
          <a:endParaRPr lang="pt-BR" sz="2400" kern="1200" dirty="0">
            <a:latin typeface="Bookman Old Style" pitchFamily="18" charset="0"/>
          </a:endParaRPr>
        </a:p>
      </dsp:txBody>
      <dsp:txXfrm>
        <a:off x="0" y="1589456"/>
        <a:ext cx="8640960" cy="3378400"/>
      </dsp:txXfrm>
    </dsp:sp>
    <dsp:sp modelId="{D26CA1D9-08AD-43FA-9A12-9F8FCDCDEAD9}">
      <dsp:nvSpPr>
        <dsp:cNvPr id="0" name=""/>
        <dsp:cNvSpPr/>
      </dsp:nvSpPr>
      <dsp:spPr>
        <a:xfrm rot="10800000">
          <a:off x="0" y="694"/>
          <a:ext cx="8640960" cy="164043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Bookman Old Style" pitchFamily="18" charset="0"/>
            </a:rPr>
            <a:t>Decreto </a:t>
          </a:r>
          <a:r>
            <a:rPr lang="pt-BR" sz="2000" kern="1200" dirty="0" smtClean="0">
              <a:latin typeface="Bookman Old Style" pitchFamily="18" charset="0"/>
            </a:rPr>
            <a:t>7.423 de 31 de dezembro de </a:t>
          </a:r>
          <a:r>
            <a:rPr lang="pt-BR" sz="2000" kern="1200" dirty="0" smtClean="0">
              <a:latin typeface="Bookman Old Style" pitchFamily="18" charset="0"/>
            </a:rPr>
            <a:t>2010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Bookman Old Style" pitchFamily="18" charset="0"/>
            </a:rPr>
            <a:t>Regulamenta as relações entre as IFES/ICTS e as fundações de apoio</a:t>
          </a:r>
          <a:endParaRPr lang="pt-BR" sz="2000" kern="1200" dirty="0">
            <a:latin typeface="Bookman Old Style" pitchFamily="18" charset="0"/>
          </a:endParaRPr>
        </a:p>
      </dsp:txBody>
      <dsp:txXfrm rot="10800000">
        <a:off x="0" y="694"/>
        <a:ext cx="8640960" cy="164043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732C1-6506-40E7-B272-48820140C50E}">
      <dsp:nvSpPr>
        <dsp:cNvPr id="0" name=""/>
        <dsp:cNvSpPr/>
      </dsp:nvSpPr>
      <dsp:spPr>
        <a:xfrm>
          <a:off x="0" y="0"/>
          <a:ext cx="8892480" cy="4608512"/>
        </a:xfrm>
        <a:prstGeom prst="roundRect">
          <a:avLst>
            <a:gd name="adj" fmla="val 8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576717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  <a:latin typeface="Bookman Old Style" pitchFamily="18" charset="0"/>
            </a:rPr>
            <a:t>Proposta do IFPR</a:t>
          </a:r>
          <a:endParaRPr lang="pt-BR" sz="28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0" y="0"/>
        <a:ext cx="8892480" cy="4608512"/>
      </dsp:txXfrm>
    </dsp:sp>
    <dsp:sp modelId="{A777EC38-A7AD-43CC-AA91-861AE1C425A2}">
      <dsp:nvSpPr>
        <dsp:cNvPr id="0" name=""/>
        <dsp:cNvSpPr/>
      </dsp:nvSpPr>
      <dsp:spPr>
        <a:xfrm>
          <a:off x="193082" y="677718"/>
          <a:ext cx="8447856" cy="4174777"/>
        </a:xfrm>
        <a:prstGeom prst="roundRect">
          <a:avLst>
            <a:gd name="adj" fmla="val 105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048484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Desenvolvimento Institucional constitui-se em ações que resultem no crescimento coordenado e orientado da instituição, buscando uma harmonia no processo de expansão, consolidação e sustentabilidade, com base na excelência para o cumprimento de sua missão institucional.</a:t>
          </a:r>
          <a:endParaRPr lang="pt-BR" sz="24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93082" y="677718"/>
        <a:ext cx="8447856" cy="4174777"/>
      </dsp:txXfrm>
    </dsp:sp>
    <dsp:sp modelId="{03E031E4-4FE3-41A4-B606-1F3EC1D2F91B}">
      <dsp:nvSpPr>
        <dsp:cNvPr id="0" name=""/>
        <dsp:cNvSpPr/>
      </dsp:nvSpPr>
      <dsp:spPr>
        <a:xfrm>
          <a:off x="432058" y="3143244"/>
          <a:ext cx="8003232" cy="1465267"/>
        </a:xfrm>
        <a:prstGeom prst="roundRect">
          <a:avLst>
            <a:gd name="adj" fmla="val 105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Bookman Old Style" pitchFamily="18" charset="0"/>
            </a:rPr>
            <a:t>Destacamos que o Desenvolvimento Institucional deverá ser acompanhado e avaliado por meio de indicadores que possam apontar sua eficiência e eficácia.</a:t>
          </a:r>
          <a:endParaRPr lang="pt-BR" sz="2400" kern="1200" dirty="0">
            <a:latin typeface="Bookman Old Style" pitchFamily="18" charset="0"/>
          </a:endParaRPr>
        </a:p>
      </dsp:txBody>
      <dsp:txXfrm>
        <a:off x="432058" y="3143244"/>
        <a:ext cx="8003232" cy="146526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AA5C83-13C3-4B44-BBC1-9450E2890578}">
      <dsp:nvSpPr>
        <dsp:cNvPr id="0" name=""/>
        <dsp:cNvSpPr/>
      </dsp:nvSpPr>
      <dsp:spPr>
        <a:xfrm>
          <a:off x="3320" y="2430072"/>
          <a:ext cx="1249308" cy="1030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6BF00E-6415-4E93-ACED-3C2474199D48}">
      <dsp:nvSpPr>
        <dsp:cNvPr id="0" name=""/>
        <dsp:cNvSpPr/>
      </dsp:nvSpPr>
      <dsp:spPr>
        <a:xfrm>
          <a:off x="671307" y="3086742"/>
          <a:ext cx="1596767" cy="1596767"/>
        </a:xfrm>
        <a:prstGeom prst="leftCircularArrow">
          <a:avLst>
            <a:gd name="adj1" fmla="val 1861"/>
            <a:gd name="adj2" fmla="val 222310"/>
            <a:gd name="adj3" fmla="val 1719760"/>
            <a:gd name="adj4" fmla="val 8746429"/>
            <a:gd name="adj5" fmla="val 217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884B3-C5AD-4035-A39F-21889449845E}">
      <dsp:nvSpPr>
        <dsp:cNvPr id="0" name=""/>
        <dsp:cNvSpPr/>
      </dsp:nvSpPr>
      <dsp:spPr>
        <a:xfrm>
          <a:off x="3564" y="2604906"/>
          <a:ext cx="1665255" cy="1711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0" kern="1200" baseline="0" dirty="0" smtClean="0"/>
            <a:t>Índice de eficiência</a:t>
          </a:r>
          <a:endParaRPr lang="pt-BR" sz="2000" kern="1200" dirty="0"/>
        </a:p>
      </dsp:txBody>
      <dsp:txXfrm>
        <a:off x="3564" y="2604906"/>
        <a:ext cx="1665255" cy="1711168"/>
      </dsp:txXfrm>
    </dsp:sp>
    <dsp:sp modelId="{14282B88-0EEA-443E-8AA2-30FB129D7A03}">
      <dsp:nvSpPr>
        <dsp:cNvPr id="0" name=""/>
        <dsp:cNvSpPr/>
      </dsp:nvSpPr>
      <dsp:spPr>
        <a:xfrm>
          <a:off x="1810359" y="2957192"/>
          <a:ext cx="1249308" cy="1030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BCEA93-CB3A-48E2-B730-AD997C01985C}">
      <dsp:nvSpPr>
        <dsp:cNvPr id="0" name=""/>
        <dsp:cNvSpPr/>
      </dsp:nvSpPr>
      <dsp:spPr>
        <a:xfrm>
          <a:off x="2589737" y="982437"/>
          <a:ext cx="2240561" cy="2240561"/>
        </a:xfrm>
        <a:prstGeom prst="circularArrow">
          <a:avLst>
            <a:gd name="adj1" fmla="val 1327"/>
            <a:gd name="adj2" fmla="val 156528"/>
            <a:gd name="adj3" fmla="val 17211208"/>
            <a:gd name="adj4" fmla="val 10118758"/>
            <a:gd name="adj5" fmla="val 1548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D86460-EB9F-4F27-9274-DC5CBC265A08}">
      <dsp:nvSpPr>
        <dsp:cNvPr id="0" name=""/>
        <dsp:cNvSpPr/>
      </dsp:nvSpPr>
      <dsp:spPr>
        <a:xfrm>
          <a:off x="1900992" y="2316929"/>
          <a:ext cx="1484478" cy="1280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0" kern="1200" baseline="0" dirty="0" smtClean="0"/>
            <a:t>Índice de eficácia</a:t>
          </a:r>
          <a:endParaRPr lang="pt-BR" sz="2000" kern="1200" dirty="0"/>
        </a:p>
      </dsp:txBody>
      <dsp:txXfrm>
        <a:off x="1900992" y="2316929"/>
        <a:ext cx="1484478" cy="1280525"/>
      </dsp:txXfrm>
    </dsp:sp>
    <dsp:sp modelId="{0243085C-A9D1-418A-8ED5-869937766A05}">
      <dsp:nvSpPr>
        <dsp:cNvPr id="0" name=""/>
        <dsp:cNvSpPr/>
      </dsp:nvSpPr>
      <dsp:spPr>
        <a:xfrm>
          <a:off x="3579768" y="1297613"/>
          <a:ext cx="1249308" cy="1030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76E8E0-B432-430E-AEE2-A6AE1809CE6E}">
      <dsp:nvSpPr>
        <dsp:cNvPr id="0" name=""/>
        <dsp:cNvSpPr/>
      </dsp:nvSpPr>
      <dsp:spPr>
        <a:xfrm>
          <a:off x="4327072" y="3655611"/>
          <a:ext cx="1670719" cy="1670719"/>
        </a:xfrm>
        <a:prstGeom prst="leftCircularArrow">
          <a:avLst>
            <a:gd name="adj1" fmla="val 1779"/>
            <a:gd name="adj2" fmla="val 212072"/>
            <a:gd name="adj3" fmla="val 2502822"/>
            <a:gd name="adj4" fmla="val 9539729"/>
            <a:gd name="adj5" fmla="val 2076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328E4F-BCD0-497C-961C-D07FA74288B5}">
      <dsp:nvSpPr>
        <dsp:cNvPr id="0" name=""/>
        <dsp:cNvSpPr/>
      </dsp:nvSpPr>
      <dsp:spPr>
        <a:xfrm>
          <a:off x="3527008" y="1746486"/>
          <a:ext cx="1771263" cy="3032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Alunos matriculados em relação à força de trabalho</a:t>
          </a:r>
          <a:endParaRPr lang="pt-BR" sz="2000" kern="1200" dirty="0"/>
        </a:p>
      </dsp:txBody>
      <dsp:txXfrm>
        <a:off x="3527008" y="1746486"/>
        <a:ext cx="1771263" cy="3032370"/>
      </dsp:txXfrm>
    </dsp:sp>
    <dsp:sp modelId="{832DBECF-B667-4073-AD8F-95C90DF2BE93}">
      <dsp:nvSpPr>
        <dsp:cNvPr id="0" name=""/>
        <dsp:cNvSpPr/>
      </dsp:nvSpPr>
      <dsp:spPr>
        <a:xfrm>
          <a:off x="5439811" y="3736200"/>
          <a:ext cx="1249308" cy="1030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5D6B58-8574-4C10-92A6-D84E26EE4B22}">
      <dsp:nvSpPr>
        <dsp:cNvPr id="0" name=""/>
        <dsp:cNvSpPr/>
      </dsp:nvSpPr>
      <dsp:spPr>
        <a:xfrm>
          <a:off x="6240213" y="890650"/>
          <a:ext cx="2073130" cy="2073130"/>
        </a:xfrm>
        <a:prstGeom prst="circularArrow">
          <a:avLst>
            <a:gd name="adj1" fmla="val 1434"/>
            <a:gd name="adj2" fmla="val 169578"/>
            <a:gd name="adj3" fmla="val 17959084"/>
            <a:gd name="adj4" fmla="val 10879683"/>
            <a:gd name="adj5" fmla="val 1673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30666-59B9-45DB-9240-2EA7F6A4BDF8}">
      <dsp:nvSpPr>
        <dsp:cNvPr id="0" name=""/>
        <dsp:cNvSpPr/>
      </dsp:nvSpPr>
      <dsp:spPr>
        <a:xfrm>
          <a:off x="5605935" y="1903937"/>
          <a:ext cx="1333495" cy="2717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Matrículas nos cursos técnicos</a:t>
          </a:r>
          <a:endParaRPr lang="pt-BR" sz="2000" kern="1200" dirty="0"/>
        </a:p>
      </dsp:txBody>
      <dsp:txXfrm>
        <a:off x="5605935" y="1903937"/>
        <a:ext cx="1333495" cy="2717468"/>
      </dsp:txXfrm>
    </dsp:sp>
    <dsp:sp modelId="{50483D9B-9E99-41E3-8DAD-9F1E7FAF604B}">
      <dsp:nvSpPr>
        <dsp:cNvPr id="0" name=""/>
        <dsp:cNvSpPr/>
      </dsp:nvSpPr>
      <dsp:spPr>
        <a:xfrm>
          <a:off x="7318372" y="1297613"/>
          <a:ext cx="1249308" cy="1030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34A8A5-ACA1-4EA8-B9F4-B2803036B7F9}">
      <dsp:nvSpPr>
        <dsp:cNvPr id="0" name=""/>
        <dsp:cNvSpPr/>
      </dsp:nvSpPr>
      <dsp:spPr>
        <a:xfrm>
          <a:off x="7080969" y="1501533"/>
          <a:ext cx="1699670" cy="3522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Matrículas para a formação de professores e Licenciaturas</a:t>
          </a:r>
          <a:endParaRPr lang="pt-BR" sz="2000" kern="1200" dirty="0"/>
        </a:p>
      </dsp:txBody>
      <dsp:txXfrm>
        <a:off x="7080969" y="1501533"/>
        <a:ext cx="1699670" cy="352227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DEF5F4-75A2-4DEE-A79C-66D000DB4815}">
      <dsp:nvSpPr>
        <dsp:cNvPr id="0" name=""/>
        <dsp:cNvSpPr/>
      </dsp:nvSpPr>
      <dsp:spPr>
        <a:xfrm>
          <a:off x="1903868" y="58"/>
          <a:ext cx="4489011" cy="2527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Vagas e matrículas PROEJA</a:t>
          </a:r>
          <a:endParaRPr lang="pt-BR" sz="2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903868" y="58"/>
        <a:ext cx="4489011" cy="2527312"/>
      </dsp:txXfrm>
    </dsp:sp>
    <dsp:sp modelId="{A9398CCA-C7BB-4AFB-AB60-047A804B9D96}">
      <dsp:nvSpPr>
        <dsp:cNvPr id="0" name=""/>
        <dsp:cNvSpPr/>
      </dsp:nvSpPr>
      <dsp:spPr>
        <a:xfrm rot="5400000">
          <a:off x="5459579" y="1191270"/>
          <a:ext cx="2527312" cy="383544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Programa de Melhoria da Qualidade da Educação Básica</a:t>
          </a:r>
          <a:endParaRPr lang="pt-BR" sz="24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5400000">
        <a:off x="5459579" y="1191270"/>
        <a:ext cx="2527312" cy="3835448"/>
      </dsp:txXfrm>
    </dsp:sp>
    <dsp:sp modelId="{BFE5A616-93B6-49C0-8AD5-7D6C691F26EA}">
      <dsp:nvSpPr>
        <dsp:cNvPr id="0" name=""/>
        <dsp:cNvSpPr/>
      </dsp:nvSpPr>
      <dsp:spPr>
        <a:xfrm rot="10800000">
          <a:off x="1671979" y="3761831"/>
          <a:ext cx="5027859" cy="2527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Programa de Formação Inicial e Continuada</a:t>
          </a:r>
          <a:endParaRPr lang="pt-BR" sz="24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1671979" y="3761831"/>
        <a:ext cx="5027859" cy="2527312"/>
      </dsp:txXfrm>
    </dsp:sp>
    <dsp:sp modelId="{F38EA15E-F6D3-4CB2-8169-44DFBDC68930}">
      <dsp:nvSpPr>
        <dsp:cNvPr id="0" name=""/>
        <dsp:cNvSpPr/>
      </dsp:nvSpPr>
      <dsp:spPr>
        <a:xfrm rot="16200000">
          <a:off x="547542" y="1324593"/>
          <a:ext cx="2527312" cy="3622396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Oferta de Cursos a Distância</a:t>
          </a:r>
          <a:endParaRPr lang="pt-BR" sz="24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6200000">
        <a:off x="547542" y="1324593"/>
        <a:ext cx="2527312" cy="3622396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96DB73-2A69-4860-B2D7-D014D98461D1}">
      <dsp:nvSpPr>
        <dsp:cNvPr id="0" name=""/>
        <dsp:cNvSpPr/>
      </dsp:nvSpPr>
      <dsp:spPr>
        <a:xfrm>
          <a:off x="4159069" y="2944835"/>
          <a:ext cx="3549334" cy="3549334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Forma de acesso ao ensino técnico</a:t>
          </a:r>
          <a:endParaRPr lang="pt-BR" sz="2000" kern="1200" dirty="0"/>
        </a:p>
      </dsp:txBody>
      <dsp:txXfrm>
        <a:off x="4159069" y="2944835"/>
        <a:ext cx="3549334" cy="3549334"/>
      </dsp:txXfrm>
    </dsp:sp>
    <dsp:sp modelId="{0D8DC070-2B4E-4729-B832-2E99AEA7CA03}">
      <dsp:nvSpPr>
        <dsp:cNvPr id="0" name=""/>
        <dsp:cNvSpPr/>
      </dsp:nvSpPr>
      <dsp:spPr>
        <a:xfrm>
          <a:off x="1358166" y="2105901"/>
          <a:ext cx="2581334" cy="2581334"/>
        </a:xfrm>
        <a:prstGeom prst="gear6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Forma de acesso ao ensino superior</a:t>
          </a:r>
          <a:endParaRPr lang="pt-BR" sz="2000" kern="1200" dirty="0"/>
        </a:p>
      </dsp:txBody>
      <dsp:txXfrm>
        <a:off x="1358166" y="2105901"/>
        <a:ext cx="2581334" cy="2581334"/>
      </dsp:txXfrm>
    </dsp:sp>
    <dsp:sp modelId="{7192B58C-7DA0-4B0D-976D-1586F91E495D}">
      <dsp:nvSpPr>
        <dsp:cNvPr id="0" name=""/>
        <dsp:cNvSpPr/>
      </dsp:nvSpPr>
      <dsp:spPr>
        <a:xfrm rot="20700000">
          <a:off x="2951712" y="271882"/>
          <a:ext cx="2763462" cy="2635503"/>
        </a:xfrm>
        <a:prstGeom prst="gear6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Forma de acesso às Licenciaturas</a:t>
          </a:r>
          <a:endParaRPr lang="pt-BR" sz="2000" kern="1200" dirty="0"/>
        </a:p>
      </dsp:txBody>
      <dsp:txXfrm>
        <a:off x="3565410" y="842336"/>
        <a:ext cx="1536066" cy="1494596"/>
      </dsp:txXfrm>
    </dsp:sp>
    <dsp:sp modelId="{FDF295D4-50CD-4048-9DC5-23270481B543}">
      <dsp:nvSpPr>
        <dsp:cNvPr id="0" name=""/>
        <dsp:cNvSpPr/>
      </dsp:nvSpPr>
      <dsp:spPr>
        <a:xfrm>
          <a:off x="3911665" y="2394609"/>
          <a:ext cx="4543148" cy="4543148"/>
        </a:xfrm>
        <a:prstGeom prst="circularArrow">
          <a:avLst>
            <a:gd name="adj1" fmla="val 4688"/>
            <a:gd name="adj2" fmla="val 299029"/>
            <a:gd name="adj3" fmla="val 2552553"/>
            <a:gd name="adj4" fmla="val 15785005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D49D72-7E40-4642-8092-B1584714BC4B}">
      <dsp:nvSpPr>
        <dsp:cNvPr id="0" name=""/>
        <dsp:cNvSpPr/>
      </dsp:nvSpPr>
      <dsp:spPr>
        <a:xfrm>
          <a:off x="901052" y="1525055"/>
          <a:ext cx="3300881" cy="330088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F8D402-F8BE-44FC-A269-BE3D10A77637}">
      <dsp:nvSpPr>
        <dsp:cNvPr id="0" name=""/>
        <dsp:cNvSpPr/>
      </dsp:nvSpPr>
      <dsp:spPr>
        <a:xfrm>
          <a:off x="2483857" y="-290170"/>
          <a:ext cx="3559014" cy="355901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5C603-700C-4F36-A22B-B49C28FDFEF3}">
      <dsp:nvSpPr>
        <dsp:cNvPr id="0" name=""/>
        <dsp:cNvSpPr/>
      </dsp:nvSpPr>
      <dsp:spPr>
        <a:xfrm>
          <a:off x="0" y="0"/>
          <a:ext cx="6736317" cy="1109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Programas de apoio a estudantes com elevado desempenho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0" y="0"/>
        <a:ext cx="5473971" cy="1109754"/>
      </dsp:txXfrm>
    </dsp:sp>
    <dsp:sp modelId="{346ED00C-B70B-4A2E-BEE2-3B96E5FFCE0E}">
      <dsp:nvSpPr>
        <dsp:cNvPr id="0" name=""/>
        <dsp:cNvSpPr/>
      </dsp:nvSpPr>
      <dsp:spPr>
        <a:xfrm>
          <a:off x="503036" y="1263887"/>
          <a:ext cx="6736317" cy="1109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Pesquisa e Inovação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503036" y="1263887"/>
        <a:ext cx="5511940" cy="1109754"/>
      </dsp:txXfrm>
    </dsp:sp>
    <dsp:sp modelId="{3AFDE4CB-B74F-4A63-9976-D353299CDC19}">
      <dsp:nvSpPr>
        <dsp:cNvPr id="0" name=""/>
        <dsp:cNvSpPr/>
      </dsp:nvSpPr>
      <dsp:spPr>
        <a:xfrm>
          <a:off x="1006073" y="2527774"/>
          <a:ext cx="6736317" cy="1109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Projetos de Ação Social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006073" y="2527774"/>
        <a:ext cx="5511940" cy="1109754"/>
      </dsp:txXfrm>
    </dsp:sp>
    <dsp:sp modelId="{F3DB3273-16ED-48A2-B1BF-540F16D2841B}">
      <dsp:nvSpPr>
        <dsp:cNvPr id="0" name=""/>
        <dsp:cNvSpPr/>
      </dsp:nvSpPr>
      <dsp:spPr>
        <a:xfrm>
          <a:off x="1509110" y="3791661"/>
          <a:ext cx="6736317" cy="1109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Núcleo de Inovação Tecnológica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509110" y="3791661"/>
        <a:ext cx="5511940" cy="1109754"/>
      </dsp:txXfrm>
    </dsp:sp>
    <dsp:sp modelId="{7EB4F8B5-BF73-427F-B554-48DE31A5B8E8}">
      <dsp:nvSpPr>
        <dsp:cNvPr id="0" name=""/>
        <dsp:cNvSpPr/>
      </dsp:nvSpPr>
      <dsp:spPr>
        <a:xfrm>
          <a:off x="2012146" y="5055549"/>
          <a:ext cx="6736317" cy="1109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Programas de Ensino, Pesquisa e Extensão </a:t>
          </a:r>
          <a:r>
            <a:rPr lang="pt-BR" sz="2400" b="1" kern="1200" dirty="0" err="1" smtClean="0">
              <a:solidFill>
                <a:schemeClr val="tx1"/>
              </a:solidFill>
            </a:rPr>
            <a:t>intercampi</a:t>
          </a:r>
          <a:r>
            <a:rPr lang="pt-BR" sz="2400" b="1" kern="1200" dirty="0" smtClean="0">
              <a:solidFill>
                <a:schemeClr val="tx1"/>
              </a:solidFill>
            </a:rPr>
            <a:t> e interinstitucionais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2012146" y="5055549"/>
        <a:ext cx="5511940" cy="1109754"/>
      </dsp:txXfrm>
    </dsp:sp>
    <dsp:sp modelId="{CFE5A734-DE4C-4AAD-B381-4E9AD2C36962}">
      <dsp:nvSpPr>
        <dsp:cNvPr id="0" name=""/>
        <dsp:cNvSpPr/>
      </dsp:nvSpPr>
      <dsp:spPr>
        <a:xfrm>
          <a:off x="6014976" y="810737"/>
          <a:ext cx="721340" cy="7213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>
            <a:solidFill>
              <a:schemeClr val="tx1"/>
            </a:solidFill>
          </a:endParaRPr>
        </a:p>
      </dsp:txBody>
      <dsp:txXfrm>
        <a:off x="6014976" y="810737"/>
        <a:ext cx="721340" cy="721340"/>
      </dsp:txXfrm>
    </dsp:sp>
    <dsp:sp modelId="{1E755158-F72E-4E87-9A1A-EAE504F45763}">
      <dsp:nvSpPr>
        <dsp:cNvPr id="0" name=""/>
        <dsp:cNvSpPr/>
      </dsp:nvSpPr>
      <dsp:spPr>
        <a:xfrm>
          <a:off x="6518013" y="2074624"/>
          <a:ext cx="721340" cy="7213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>
            <a:solidFill>
              <a:schemeClr val="tx1"/>
            </a:solidFill>
          </a:endParaRPr>
        </a:p>
      </dsp:txBody>
      <dsp:txXfrm>
        <a:off x="6518013" y="2074624"/>
        <a:ext cx="721340" cy="721340"/>
      </dsp:txXfrm>
    </dsp:sp>
    <dsp:sp modelId="{684C9D2F-FD58-4EFC-855C-5DCF52A5F842}">
      <dsp:nvSpPr>
        <dsp:cNvPr id="0" name=""/>
        <dsp:cNvSpPr/>
      </dsp:nvSpPr>
      <dsp:spPr>
        <a:xfrm>
          <a:off x="7021050" y="3320016"/>
          <a:ext cx="721340" cy="7213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>
            <a:solidFill>
              <a:schemeClr val="tx1"/>
            </a:solidFill>
          </a:endParaRPr>
        </a:p>
      </dsp:txBody>
      <dsp:txXfrm>
        <a:off x="7021050" y="3320016"/>
        <a:ext cx="721340" cy="721340"/>
      </dsp:txXfrm>
    </dsp:sp>
    <dsp:sp modelId="{DF2A3E90-BB9B-4055-B826-026802F7F4A3}">
      <dsp:nvSpPr>
        <dsp:cNvPr id="0" name=""/>
        <dsp:cNvSpPr/>
      </dsp:nvSpPr>
      <dsp:spPr>
        <a:xfrm>
          <a:off x="7524086" y="4596234"/>
          <a:ext cx="721340" cy="7213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>
            <a:solidFill>
              <a:schemeClr val="tx1"/>
            </a:solidFill>
          </a:endParaRPr>
        </a:p>
      </dsp:txBody>
      <dsp:txXfrm>
        <a:off x="7524086" y="4596234"/>
        <a:ext cx="721340" cy="72134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1D852B-73ED-4326-8F82-2B86C1D4ABB9}">
      <dsp:nvSpPr>
        <dsp:cNvPr id="0" name=""/>
        <dsp:cNvSpPr/>
      </dsp:nvSpPr>
      <dsp:spPr>
        <a:xfrm rot="16200000">
          <a:off x="1812" y="748141"/>
          <a:ext cx="4037792" cy="403779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smtClean="0"/>
            <a:t>SIMEC, SISTec e Sistema de Registro de Preços do MEC</a:t>
          </a:r>
          <a:endParaRPr lang="pt-BR" sz="3200" kern="1200" dirty="0"/>
        </a:p>
      </dsp:txBody>
      <dsp:txXfrm rot="16200000">
        <a:off x="1812" y="748141"/>
        <a:ext cx="4037792" cy="4037792"/>
      </dsp:txXfrm>
    </dsp:sp>
    <dsp:sp modelId="{1C2FEBF6-D5E1-4E90-B52B-26E742FCEF91}">
      <dsp:nvSpPr>
        <dsp:cNvPr id="0" name=""/>
        <dsp:cNvSpPr/>
      </dsp:nvSpPr>
      <dsp:spPr>
        <a:xfrm rot="5400000">
          <a:off x="4313323" y="748141"/>
          <a:ext cx="4037792" cy="403779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smtClean="0"/>
            <a:t>Adesão ao SIGA-EPT</a:t>
          </a:r>
          <a:endParaRPr lang="pt-BR" sz="3200" kern="1200" dirty="0"/>
        </a:p>
      </dsp:txBody>
      <dsp:txXfrm rot="5400000">
        <a:off x="4313323" y="748141"/>
        <a:ext cx="4037792" cy="4037792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2E8C2-6165-40B5-9D98-8E95D1396A11}">
      <dsp:nvSpPr>
        <dsp:cNvPr id="0" name=""/>
        <dsp:cNvSpPr/>
      </dsp:nvSpPr>
      <dsp:spPr>
        <a:xfrm>
          <a:off x="0" y="4326391"/>
          <a:ext cx="8794284" cy="567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Controle centralizado dos saldos de dispensas de licitações.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0" y="4326391"/>
        <a:ext cx="8794284" cy="567836"/>
      </dsp:txXfrm>
    </dsp:sp>
    <dsp:sp modelId="{D33F2FDD-C65C-4C97-8E1B-70683FEE219B}">
      <dsp:nvSpPr>
        <dsp:cNvPr id="0" name=""/>
        <dsp:cNvSpPr/>
      </dsp:nvSpPr>
      <dsp:spPr>
        <a:xfrm rot="10800000">
          <a:off x="0" y="3461576"/>
          <a:ext cx="8794284" cy="87333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Definição da modalidade de licitação na Diretoria de Administração da PROAD;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3461576"/>
        <a:ext cx="8794284" cy="873332"/>
      </dsp:txXfrm>
    </dsp:sp>
    <dsp:sp modelId="{6AACDB3B-A3F5-4478-886A-887B8E840F57}">
      <dsp:nvSpPr>
        <dsp:cNvPr id="0" name=""/>
        <dsp:cNvSpPr/>
      </dsp:nvSpPr>
      <dsp:spPr>
        <a:xfrm rot="10800000">
          <a:off x="0" y="2596761"/>
          <a:ext cx="8794284" cy="87333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Melhoria da comunicação do andamento dos procedimentos;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2596761"/>
        <a:ext cx="8794284" cy="873332"/>
      </dsp:txXfrm>
    </dsp:sp>
    <dsp:sp modelId="{9B0129FB-EDFB-4EAD-9F70-ACD17EB555CE}">
      <dsp:nvSpPr>
        <dsp:cNvPr id="0" name=""/>
        <dsp:cNvSpPr/>
      </dsp:nvSpPr>
      <dsp:spPr>
        <a:xfrm rot="10800000">
          <a:off x="0" y="1731946"/>
          <a:ext cx="8794284" cy="87333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Implantação de Cronograma de Licitações;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1731946"/>
        <a:ext cx="8794284" cy="873332"/>
      </dsp:txXfrm>
    </dsp:sp>
    <dsp:sp modelId="{934BB2C3-6ADF-4B3F-938C-DA4337811A3D}">
      <dsp:nvSpPr>
        <dsp:cNvPr id="0" name=""/>
        <dsp:cNvSpPr/>
      </dsp:nvSpPr>
      <dsp:spPr>
        <a:xfrm rot="10800000">
          <a:off x="0" y="867131"/>
          <a:ext cx="8794284" cy="87333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Utilização das IIP nos procedimentos burocráticos do IFPR;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867131"/>
        <a:ext cx="8794284" cy="873332"/>
      </dsp:txXfrm>
    </dsp:sp>
    <dsp:sp modelId="{90FE974A-E473-44B4-BEA8-E5C71076AD65}">
      <dsp:nvSpPr>
        <dsp:cNvPr id="0" name=""/>
        <dsp:cNvSpPr/>
      </dsp:nvSpPr>
      <dsp:spPr>
        <a:xfrm rot="10800000">
          <a:off x="0" y="2316"/>
          <a:ext cx="8794284" cy="87333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solidFill>
                <a:schemeClr val="tx1"/>
              </a:solidFill>
              <a:latin typeface="Bookman Old Style" pitchFamily="18" charset="0"/>
            </a:rPr>
            <a:t>Elaboração</a:t>
          </a:r>
          <a:r>
            <a:rPr lang="pt-BR" sz="2000" kern="1200" smtClean="0">
              <a:solidFill>
                <a:schemeClr val="tx1"/>
              </a:solidFill>
              <a:latin typeface="Bookman Old Style" pitchFamily="18" charset="0"/>
            </a:rPr>
            <a:t> dos Termos de Referência realizada pela Central de Compras;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2316"/>
        <a:ext cx="8794284" cy="8733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108720-B0E1-404A-BFE7-8F4ED19D3F33}">
      <dsp:nvSpPr>
        <dsp:cNvPr id="0" name=""/>
        <dsp:cNvSpPr/>
      </dsp:nvSpPr>
      <dsp:spPr>
        <a:xfrm>
          <a:off x="506633" y="12241"/>
          <a:ext cx="4476110" cy="4476110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Bookman Old Style" pitchFamily="18" charset="0"/>
            </a:rPr>
            <a:t>Coordenar e fomentar as políticas de planejamento estratégico, tático e operacional da instituição, visando o desenvolvimento institucional.</a:t>
          </a:r>
          <a:endParaRPr lang="pt-BR" sz="2000" kern="1200" dirty="0">
            <a:latin typeface="Bookman Old Style" pitchFamily="18" charset="0"/>
          </a:endParaRPr>
        </a:p>
      </dsp:txBody>
      <dsp:txXfrm>
        <a:off x="1131676" y="540071"/>
        <a:ext cx="2580820" cy="3420451"/>
      </dsp:txXfrm>
    </dsp:sp>
    <dsp:sp modelId="{D44E7D5C-F9F4-4635-9831-E02A522F9889}">
      <dsp:nvSpPr>
        <dsp:cNvPr id="0" name=""/>
        <dsp:cNvSpPr/>
      </dsp:nvSpPr>
      <dsp:spPr>
        <a:xfrm>
          <a:off x="3732659" y="12241"/>
          <a:ext cx="4476110" cy="4476110"/>
        </a:xfrm>
        <a:prstGeom prst="ellipse">
          <a:avLst/>
        </a:prstGeom>
        <a:solidFill>
          <a:schemeClr val="accent3">
            <a:shade val="80000"/>
            <a:alpha val="50000"/>
            <a:hueOff val="-17"/>
            <a:satOff val="6018"/>
            <a:lumOff val="5294"/>
            <a:alphaOff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Bookman Old Style" pitchFamily="18" charset="0"/>
            </a:rPr>
            <a:t>Acompanhar a execução dos planos necessários ao pleno desenvolvimento das atividades administrativas e acadêmicas, avaliando e demonstrando os resultados, bem como apresentando propostas de ajuste.</a:t>
          </a:r>
          <a:endParaRPr lang="pt-BR" sz="2000" kern="1200" dirty="0">
            <a:latin typeface="Bookman Old Style" pitchFamily="18" charset="0"/>
          </a:endParaRPr>
        </a:p>
      </dsp:txBody>
      <dsp:txXfrm>
        <a:off x="5002907" y="540071"/>
        <a:ext cx="2580820" cy="342045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A8EAAB-B423-4505-A1E6-245ADD387510}">
      <dsp:nvSpPr>
        <dsp:cNvPr id="0" name=""/>
        <dsp:cNvSpPr/>
      </dsp:nvSpPr>
      <dsp:spPr>
        <a:xfrm>
          <a:off x="0" y="4477618"/>
          <a:ext cx="7858180" cy="3986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Construção de salas para o EAD em todos os </a:t>
          </a:r>
          <a:r>
            <a:rPr lang="pt-BR" sz="2000" kern="1200" dirty="0" err="1" smtClean="0">
              <a:solidFill>
                <a:schemeClr val="tx1"/>
              </a:solidFill>
              <a:latin typeface="Bookman Old Style" pitchFamily="18" charset="0"/>
            </a:rPr>
            <a:t>câmpus</a:t>
          </a: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0" y="4477618"/>
        <a:ext cx="7858180" cy="398617"/>
      </dsp:txXfrm>
    </dsp:sp>
    <dsp:sp modelId="{C60164EC-4CA8-4636-AB4C-58634E6DE3CC}">
      <dsp:nvSpPr>
        <dsp:cNvPr id="0" name=""/>
        <dsp:cNvSpPr/>
      </dsp:nvSpPr>
      <dsp:spPr>
        <a:xfrm rot="10800000">
          <a:off x="0" y="3538876"/>
          <a:ext cx="7858180" cy="982513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Destinação 10% do orçamento geral para aquisição de acervo bibliográfico;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3538876"/>
        <a:ext cx="7858180" cy="982513"/>
      </dsp:txXfrm>
    </dsp:sp>
    <dsp:sp modelId="{0F0EB586-0D2B-4DBD-982D-C02D70DD873C}">
      <dsp:nvSpPr>
        <dsp:cNvPr id="0" name=""/>
        <dsp:cNvSpPr/>
      </dsp:nvSpPr>
      <dsp:spPr>
        <a:xfrm rot="10800000">
          <a:off x="0" y="2851426"/>
          <a:ext cx="7858180" cy="613074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Consolidação da política de Assistência Estudantil;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2851426"/>
        <a:ext cx="7858180" cy="613074"/>
      </dsp:txXfrm>
    </dsp:sp>
    <dsp:sp modelId="{8FBC27BA-38F3-4FAB-AB56-875B548347D3}">
      <dsp:nvSpPr>
        <dsp:cNvPr id="0" name=""/>
        <dsp:cNvSpPr/>
      </dsp:nvSpPr>
      <dsp:spPr>
        <a:xfrm rot="10800000">
          <a:off x="0" y="1215598"/>
          <a:ext cx="7858180" cy="172461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Abertura de cursos após a aprovação completa do PPC, inclusive com o número de professores e com a demonstração dos recursos para </a:t>
          </a:r>
          <a:r>
            <a:rPr lang="pt-BR" sz="2000" kern="1200" dirty="0" err="1" smtClean="0">
              <a:solidFill>
                <a:schemeClr val="tx1"/>
              </a:solidFill>
              <a:latin typeface="Bookman Old Style" pitchFamily="18" charset="0"/>
            </a:rPr>
            <a:t>infraestrutura</a:t>
          </a: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, salas, laboratório, acervo, outros;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1215598"/>
        <a:ext cx="7858180" cy="1724615"/>
      </dsp:txXfrm>
    </dsp:sp>
    <dsp:sp modelId="{95766022-9371-4205-8BF0-A6EBC5CE9115}">
      <dsp:nvSpPr>
        <dsp:cNvPr id="0" name=""/>
        <dsp:cNvSpPr/>
      </dsp:nvSpPr>
      <dsp:spPr>
        <a:xfrm rot="10800000">
          <a:off x="0" y="608503"/>
          <a:ext cx="7858180" cy="613074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Adequação de espaços ambientes e dos escritórios modelos;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608503"/>
        <a:ext cx="7858180" cy="613074"/>
      </dsp:txXfrm>
    </dsp:sp>
    <dsp:sp modelId="{B719BED3-BBB2-4892-BD9A-AAC4B2F31C74}">
      <dsp:nvSpPr>
        <dsp:cNvPr id="0" name=""/>
        <dsp:cNvSpPr/>
      </dsp:nvSpPr>
      <dsp:spPr>
        <a:xfrm rot="10800000">
          <a:off x="0" y="1407"/>
          <a:ext cx="7858180" cy="613074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Bookman Old Style" pitchFamily="18" charset="0"/>
            </a:rPr>
            <a:t>Adequação</a:t>
          </a:r>
          <a:r>
            <a:rPr lang="pt-BR" sz="3200" kern="1200" dirty="0" smtClean="0">
              <a:solidFill>
                <a:schemeClr val="tx1"/>
              </a:solidFill>
              <a:latin typeface="Bookman Old Style" pitchFamily="18" charset="0"/>
            </a:rPr>
            <a:t> </a:t>
          </a: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dos Laboratórios do IFPR;</a:t>
          </a:r>
          <a:endParaRPr lang="pt-BR" sz="32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1407"/>
        <a:ext cx="7858180" cy="613074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6B7CF-C803-4D65-86DE-E8CD644B26E4}">
      <dsp:nvSpPr>
        <dsp:cNvPr id="0" name=""/>
        <dsp:cNvSpPr/>
      </dsp:nvSpPr>
      <dsp:spPr>
        <a:xfrm>
          <a:off x="0" y="4462249"/>
          <a:ext cx="8712968" cy="366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Promover o festival de cultura do IFPR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0" y="4462249"/>
        <a:ext cx="8712968" cy="366123"/>
      </dsp:txXfrm>
    </dsp:sp>
    <dsp:sp modelId="{40949133-4C22-44CB-BA07-50F5CF2D5B22}">
      <dsp:nvSpPr>
        <dsp:cNvPr id="0" name=""/>
        <dsp:cNvSpPr/>
      </dsp:nvSpPr>
      <dsp:spPr>
        <a:xfrm rot="10800000">
          <a:off x="0" y="3904643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Implantação do centro de línguas;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3904643"/>
        <a:ext cx="8712968" cy="563098"/>
      </dsp:txXfrm>
    </dsp:sp>
    <dsp:sp modelId="{F668A149-C266-4CF8-A12B-81261F29ED9C}">
      <dsp:nvSpPr>
        <dsp:cNvPr id="0" name=""/>
        <dsp:cNvSpPr/>
      </dsp:nvSpPr>
      <dsp:spPr>
        <a:xfrm rot="10800000">
          <a:off x="0" y="3347036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Implantar a certificação dos saberes – CERTIFIC;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3347036"/>
        <a:ext cx="8712968" cy="563098"/>
      </dsp:txXfrm>
    </dsp:sp>
    <dsp:sp modelId="{16FDA12D-96B2-4462-8087-315AA81DAB02}">
      <dsp:nvSpPr>
        <dsp:cNvPr id="0" name=""/>
        <dsp:cNvSpPr/>
      </dsp:nvSpPr>
      <dsp:spPr>
        <a:xfrm rot="10800000">
          <a:off x="0" y="2789429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rPr>
            <a:t>consolidação das bolsas PIBIC; CNPQ; PIBIC-JR;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2789429"/>
        <a:ext cx="8712968" cy="563098"/>
      </dsp:txXfrm>
    </dsp:sp>
    <dsp:sp modelId="{5BA3C2AA-E011-47AA-AE5F-553CB1AEE076}">
      <dsp:nvSpPr>
        <dsp:cNvPr id="0" name=""/>
        <dsp:cNvSpPr/>
      </dsp:nvSpPr>
      <dsp:spPr>
        <a:xfrm rot="10800000">
          <a:off x="0" y="2231823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Criação do acervo sobre extensão e inclusão;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2231823"/>
        <a:ext cx="8712968" cy="563098"/>
      </dsp:txXfrm>
    </dsp:sp>
    <dsp:sp modelId="{0685FB2E-952D-4048-A8F6-A0ACDCE0D873}">
      <dsp:nvSpPr>
        <dsp:cNvPr id="0" name=""/>
        <dsp:cNvSpPr/>
      </dsp:nvSpPr>
      <dsp:spPr>
        <a:xfrm rot="10800000">
          <a:off x="0" y="1674216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Fomentar encontros regionais;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1674216"/>
        <a:ext cx="8712968" cy="563098"/>
      </dsp:txXfrm>
    </dsp:sp>
    <dsp:sp modelId="{E263ED2F-734A-4C4C-B8CA-BE30B8F4A2FA}">
      <dsp:nvSpPr>
        <dsp:cNvPr id="0" name=""/>
        <dsp:cNvSpPr/>
      </dsp:nvSpPr>
      <dsp:spPr>
        <a:xfrm rot="10800000">
          <a:off x="0" y="1116609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Implantação de espaços físicos de pesquisa e extensão;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1116609"/>
        <a:ext cx="8712968" cy="563098"/>
      </dsp:txXfrm>
    </dsp:sp>
    <dsp:sp modelId="{4FE4A11A-FC43-4E1B-9937-62820D2D3153}">
      <dsp:nvSpPr>
        <dsp:cNvPr id="0" name=""/>
        <dsp:cNvSpPr/>
      </dsp:nvSpPr>
      <dsp:spPr>
        <a:xfrm rot="10800000">
          <a:off x="0" y="559002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Criar a fundação para o apoio de projetos de pesquisa e extensão;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559002"/>
        <a:ext cx="8712968" cy="563098"/>
      </dsp:txXfrm>
    </dsp:sp>
    <dsp:sp modelId="{DDF779B3-7721-42AF-8CC8-74BC816F228B}">
      <dsp:nvSpPr>
        <dsp:cNvPr id="0" name=""/>
        <dsp:cNvSpPr/>
      </dsp:nvSpPr>
      <dsp:spPr>
        <a:xfrm rot="10800000">
          <a:off x="0" y="1396"/>
          <a:ext cx="8712968" cy="56309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  <a:latin typeface="Bookman Old Style" pitchFamily="18" charset="0"/>
            </a:rPr>
            <a:t>Desenvolver o PRONATEC (com financiamento específico);</a:t>
          </a:r>
          <a:endParaRPr lang="pt-BR" sz="2000" kern="1200" dirty="0">
            <a:solidFill>
              <a:schemeClr val="bg1"/>
            </a:solidFill>
            <a:latin typeface="Bookman Old Style" pitchFamily="18" charset="0"/>
          </a:endParaRPr>
        </a:p>
      </dsp:txBody>
      <dsp:txXfrm rot="10800000">
        <a:off x="0" y="1396"/>
        <a:ext cx="8712968" cy="56309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8F466-8FB6-4ECA-8E55-A7C698971CAE}">
      <dsp:nvSpPr>
        <dsp:cNvPr id="0" name=""/>
        <dsp:cNvSpPr/>
      </dsp:nvSpPr>
      <dsp:spPr>
        <a:xfrm>
          <a:off x="0" y="4262767"/>
          <a:ext cx="8136904" cy="5594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ookman Old Style" pitchFamily="18" charset="0"/>
            </a:rPr>
            <a:t>Criar uma política de distribuição das novas vagas</a:t>
          </a:r>
          <a:endParaRPr lang="pt-BR" sz="1800" b="0" i="0" kern="1200" baseline="0" dirty="0">
            <a:latin typeface="Bookman Old Style" pitchFamily="18" charset="0"/>
          </a:endParaRPr>
        </a:p>
      </dsp:txBody>
      <dsp:txXfrm>
        <a:off x="0" y="4262767"/>
        <a:ext cx="8136904" cy="559485"/>
      </dsp:txXfrm>
    </dsp:sp>
    <dsp:sp modelId="{F941E395-7EAA-4419-89F5-BB9F2DDAA5CF}">
      <dsp:nvSpPr>
        <dsp:cNvPr id="0" name=""/>
        <dsp:cNvSpPr/>
      </dsp:nvSpPr>
      <dsp:spPr>
        <a:xfrm rot="10800000">
          <a:off x="0" y="3410670"/>
          <a:ext cx="8136904" cy="86048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ookman Old Style" pitchFamily="18" charset="0"/>
            </a:rPr>
            <a:t>Fortalecer o cadastro de facilitador para a capacitação do IFPR</a:t>
          </a:r>
          <a:endParaRPr lang="pt-BR" sz="1800" kern="1200" dirty="0">
            <a:latin typeface="Bookman Old Style" pitchFamily="18" charset="0"/>
          </a:endParaRPr>
        </a:p>
      </dsp:txBody>
      <dsp:txXfrm rot="10800000">
        <a:off x="0" y="3410670"/>
        <a:ext cx="8136904" cy="860489"/>
      </dsp:txXfrm>
    </dsp:sp>
    <dsp:sp modelId="{8947AE9E-DC8C-4350-99FA-F8DAFA5C547C}">
      <dsp:nvSpPr>
        <dsp:cNvPr id="0" name=""/>
        <dsp:cNvSpPr/>
      </dsp:nvSpPr>
      <dsp:spPr>
        <a:xfrm rot="10800000">
          <a:off x="0" y="2558573"/>
          <a:ext cx="8136904" cy="86048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i="0" kern="1200" baseline="0" dirty="0" smtClean="0">
              <a:latin typeface="Bookman Old Style" pitchFamily="18" charset="0"/>
            </a:rPr>
            <a:t>Projetar espaços de centro de capacitação na reitoria e nos campus</a:t>
          </a:r>
          <a:endParaRPr lang="pt-BR" sz="1800" kern="1200" dirty="0">
            <a:latin typeface="Bookman Old Style" pitchFamily="18" charset="0"/>
          </a:endParaRPr>
        </a:p>
      </dsp:txBody>
      <dsp:txXfrm rot="10800000">
        <a:off x="0" y="2558573"/>
        <a:ext cx="8136904" cy="860489"/>
      </dsp:txXfrm>
    </dsp:sp>
    <dsp:sp modelId="{0B8687E5-CD62-4C9F-ABA3-78E0196B9503}">
      <dsp:nvSpPr>
        <dsp:cNvPr id="0" name=""/>
        <dsp:cNvSpPr/>
      </dsp:nvSpPr>
      <dsp:spPr>
        <a:xfrm rot="10800000">
          <a:off x="0" y="1706476"/>
          <a:ext cx="8136904" cy="86048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i="0" kern="1200" baseline="0" dirty="0" smtClean="0">
              <a:latin typeface="Bookman Old Style" pitchFamily="18" charset="0"/>
            </a:rPr>
            <a:t>Projetar espaços de convivência para os servidores e família</a:t>
          </a:r>
          <a:endParaRPr lang="pt-BR" sz="1800" kern="1200" dirty="0">
            <a:latin typeface="Bookman Old Style" pitchFamily="18" charset="0"/>
          </a:endParaRPr>
        </a:p>
      </dsp:txBody>
      <dsp:txXfrm rot="10800000">
        <a:off x="0" y="1706476"/>
        <a:ext cx="8136904" cy="860489"/>
      </dsp:txXfrm>
    </dsp:sp>
    <dsp:sp modelId="{3E80A0C8-AFEB-4E7C-84EC-9A793B6A1B7B}">
      <dsp:nvSpPr>
        <dsp:cNvPr id="0" name=""/>
        <dsp:cNvSpPr/>
      </dsp:nvSpPr>
      <dsp:spPr>
        <a:xfrm rot="10800000">
          <a:off x="0" y="854379"/>
          <a:ext cx="8136904" cy="86048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i="0" kern="1200" baseline="0" dirty="0" smtClean="0">
              <a:latin typeface="Bookman Old Style" pitchFamily="18" charset="0"/>
            </a:rPr>
            <a:t>Capacitar servidores do quadro efetivo buscando a melhoria na prestação de serviços</a:t>
          </a:r>
          <a:endParaRPr lang="pt-BR" sz="1800" kern="1200" dirty="0">
            <a:latin typeface="Bookman Old Style" pitchFamily="18" charset="0"/>
          </a:endParaRPr>
        </a:p>
      </dsp:txBody>
      <dsp:txXfrm rot="10800000">
        <a:off x="0" y="854379"/>
        <a:ext cx="8136904" cy="860489"/>
      </dsp:txXfrm>
    </dsp:sp>
    <dsp:sp modelId="{97A0ADD4-68E7-4764-B53B-564203B91C21}">
      <dsp:nvSpPr>
        <dsp:cNvPr id="0" name=""/>
        <dsp:cNvSpPr/>
      </dsp:nvSpPr>
      <dsp:spPr>
        <a:xfrm rot="10800000">
          <a:off x="0" y="2282"/>
          <a:ext cx="8136904" cy="86048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Bookman Old Style" pitchFamily="18" charset="0"/>
            </a:rPr>
            <a:t>Incentivar o plano de desenvolvimento dos servidores </a:t>
          </a:r>
          <a:r>
            <a:rPr lang="pt-BR" sz="1800" kern="1200" dirty="0" err="1" smtClean="0">
              <a:latin typeface="Bookman Old Style" pitchFamily="18" charset="0"/>
            </a:rPr>
            <a:t>tecnico</a:t>
          </a:r>
          <a:r>
            <a:rPr lang="pt-BR" sz="1800" kern="1200" dirty="0" smtClean="0">
              <a:latin typeface="Bookman Old Style" pitchFamily="18" charset="0"/>
            </a:rPr>
            <a:t> administrativos em educação (decreto 5825 e lei 11091/2005) </a:t>
          </a:r>
          <a:endParaRPr lang="pt-BR" sz="1800" kern="1200" dirty="0">
            <a:latin typeface="Bookman Old Style" pitchFamily="18" charset="0"/>
          </a:endParaRPr>
        </a:p>
      </dsp:txBody>
      <dsp:txXfrm rot="10800000">
        <a:off x="0" y="2282"/>
        <a:ext cx="8136904" cy="860489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18D7E1-CE0D-4D9B-BE45-A5333730DB1D}">
      <dsp:nvSpPr>
        <dsp:cNvPr id="0" name=""/>
        <dsp:cNvSpPr/>
      </dsp:nvSpPr>
      <dsp:spPr>
        <a:xfrm>
          <a:off x="0" y="5509250"/>
          <a:ext cx="8640960" cy="8965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Consolidação do Ajuste do PDI</a:t>
          </a:r>
          <a:endParaRPr lang="pt-BR" sz="24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0" y="5509250"/>
        <a:ext cx="8640960" cy="896531"/>
      </dsp:txXfrm>
    </dsp:sp>
    <dsp:sp modelId="{F941E395-7EAA-4419-89F5-BB9F2DDAA5CF}">
      <dsp:nvSpPr>
        <dsp:cNvPr id="0" name=""/>
        <dsp:cNvSpPr/>
      </dsp:nvSpPr>
      <dsp:spPr>
        <a:xfrm rot="10800000">
          <a:off x="0" y="4143833"/>
          <a:ext cx="8640960" cy="137886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i="0" kern="1200" baseline="0" dirty="0" err="1" smtClean="0">
              <a:solidFill>
                <a:schemeClr val="tx1"/>
              </a:solidFill>
              <a:latin typeface="Bookman Old Style" pitchFamily="18" charset="0"/>
            </a:rPr>
            <a:t>Pactuação</a:t>
          </a:r>
          <a:r>
            <a:rPr lang="pt-BR" sz="24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  do Plano de Gestão 2012</a:t>
          </a:r>
          <a:endParaRPr lang="pt-BR" sz="24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4143833"/>
        <a:ext cx="8640960" cy="1378865"/>
      </dsp:txXfrm>
    </dsp:sp>
    <dsp:sp modelId="{3E80A0C8-AFEB-4E7C-84EC-9A793B6A1B7B}">
      <dsp:nvSpPr>
        <dsp:cNvPr id="0" name=""/>
        <dsp:cNvSpPr/>
      </dsp:nvSpPr>
      <dsp:spPr>
        <a:xfrm rot="10800000">
          <a:off x="0" y="1368154"/>
          <a:ext cx="8640960" cy="278893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Utilização do SISPLAN como ferramenta auxiliar de planejamento 2012: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latin typeface="Bookman Old Style" pitchFamily="18" charset="0"/>
            </a:rPr>
            <a:t>19/08/2011 a 14/10/2011 – Recurso já garantido no PLOA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latin typeface="Bookman Old Style" pitchFamily="18" charset="0"/>
            </a:rPr>
            <a:t>19/10/2011 a 30/11/2011 – Demanda Complementar de Planejamento</a:t>
          </a:r>
          <a:endParaRPr lang="pt-BR" sz="20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1368154"/>
        <a:ext cx="8640960" cy="2788933"/>
      </dsp:txXfrm>
    </dsp:sp>
    <dsp:sp modelId="{97A0ADD4-68E7-4764-B53B-564203B91C21}">
      <dsp:nvSpPr>
        <dsp:cNvPr id="0" name=""/>
        <dsp:cNvSpPr/>
      </dsp:nvSpPr>
      <dsp:spPr>
        <a:xfrm rot="10800000">
          <a:off x="0" y="1234"/>
          <a:ext cx="8640960" cy="137886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Bookman Old Style" pitchFamily="18" charset="0"/>
            </a:rPr>
            <a:t>Participação de todos os servidores em todas as etapas do planejamento</a:t>
          </a:r>
          <a:endParaRPr lang="pt-BR" sz="24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1234"/>
        <a:ext cx="8640960" cy="1378865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4786BD-13D3-42A4-80D2-78C178D4DEFB}">
      <dsp:nvSpPr>
        <dsp:cNvPr id="0" name=""/>
        <dsp:cNvSpPr/>
      </dsp:nvSpPr>
      <dsp:spPr>
        <a:xfrm>
          <a:off x="0" y="1477661"/>
          <a:ext cx="8136904" cy="9695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  <a:latin typeface="Bookman Old Style" pitchFamily="18" charset="0"/>
            </a:rPr>
            <a:t>Padronização de serviços ligados a tecnologia de informações</a:t>
          </a:r>
          <a:endParaRPr lang="pt-BR" sz="28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0" y="1477661"/>
        <a:ext cx="8136904" cy="969506"/>
      </dsp:txXfrm>
    </dsp:sp>
    <dsp:sp modelId="{97A0ADD4-68E7-4764-B53B-564203B91C21}">
      <dsp:nvSpPr>
        <dsp:cNvPr id="0" name=""/>
        <dsp:cNvSpPr/>
      </dsp:nvSpPr>
      <dsp:spPr>
        <a:xfrm rot="10800000">
          <a:off x="0" y="0"/>
          <a:ext cx="8136904" cy="1491100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  <a:latin typeface="Bookman Old Style" pitchFamily="18" charset="0"/>
            </a:rPr>
            <a:t>Padronização da utilização de equipamentos de tecnologia da informação</a:t>
          </a:r>
          <a:endParaRPr lang="pt-BR" sz="2800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0" y="0"/>
        <a:ext cx="8136904" cy="1491100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FEB6A-5AD9-4581-BA23-3478C3751DC2}">
      <dsp:nvSpPr>
        <dsp:cNvPr id="0" name=""/>
        <dsp:cNvSpPr/>
      </dsp:nvSpPr>
      <dsp:spPr>
        <a:xfrm rot="10800000">
          <a:off x="703680" y="0"/>
          <a:ext cx="8226037" cy="1728192"/>
        </a:xfrm>
        <a:prstGeom prst="homePlat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85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/>
            <a:t>Participação </a:t>
          </a:r>
          <a:r>
            <a:rPr lang="pt-BR" sz="4400" b="1" kern="1200" smtClean="0"/>
            <a:t>no Planejamento</a:t>
          </a:r>
          <a:endParaRPr lang="pt-BR" sz="4400" b="1" kern="1200" dirty="0"/>
        </a:p>
      </dsp:txBody>
      <dsp:txXfrm rot="10800000">
        <a:off x="703680" y="0"/>
        <a:ext cx="8226037" cy="1728192"/>
      </dsp:txXfrm>
    </dsp:sp>
    <dsp:sp modelId="{EC1D8B39-2BCC-45BF-AAAA-6C7E5EB2C04B}">
      <dsp:nvSpPr>
        <dsp:cNvPr id="0" name=""/>
        <dsp:cNvSpPr/>
      </dsp:nvSpPr>
      <dsp:spPr>
        <a:xfrm>
          <a:off x="0" y="0"/>
          <a:ext cx="1728192" cy="1728192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BCA7A1-3FA8-468C-A788-1A700CA20870}">
      <dsp:nvSpPr>
        <dsp:cNvPr id="0" name=""/>
        <dsp:cNvSpPr/>
      </dsp:nvSpPr>
      <dsp:spPr>
        <a:xfrm>
          <a:off x="0" y="0"/>
          <a:ext cx="8640960" cy="921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Lançar todas as suas necessidades no SISPLAN nos prazos estabelecidos para a geração das demandas do PLANO DE GESTÃO (Inclusive Cadastro de Itens).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0"/>
        <a:ext cx="6820599" cy="921680"/>
      </dsp:txXfrm>
    </dsp:sp>
    <dsp:sp modelId="{7687FEE3-A34B-4A8F-B820-42A6C9F3F2A4}">
      <dsp:nvSpPr>
        <dsp:cNvPr id="0" name=""/>
        <dsp:cNvSpPr/>
      </dsp:nvSpPr>
      <dsp:spPr>
        <a:xfrm>
          <a:off x="71135" y="71338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BA72F6-F003-44EA-B36A-A96C0584846C}">
      <dsp:nvSpPr>
        <dsp:cNvPr id="0" name=""/>
        <dsp:cNvSpPr/>
      </dsp:nvSpPr>
      <dsp:spPr>
        <a:xfrm>
          <a:off x="0" y="1013848"/>
          <a:ext cx="8640960" cy="13774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Lançar no SISPLAN todas as necessidades gerais da Reitoria (exemplo: terceirizados gerais – combustíveis – </a:t>
          </a:r>
          <a:r>
            <a:rPr lang="pt-BR" sz="2000" kern="1200" dirty="0" err="1" smtClean="0">
              <a:solidFill>
                <a:schemeClr val="tx1"/>
              </a:solidFill>
              <a:latin typeface="Bookman Old Style" pitchFamily="18" charset="0"/>
            </a:rPr>
            <a:t>E.E.</a:t>
          </a: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 – água – outros comuns). APROVAR ITENS CADASTRADOS PELAS UNIDADES.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1013848"/>
        <a:ext cx="6820599" cy="1377496"/>
      </dsp:txXfrm>
    </dsp:sp>
    <dsp:sp modelId="{38FC5627-E020-4D0F-9D16-754F4DA41CA5}">
      <dsp:nvSpPr>
        <dsp:cNvPr id="0" name=""/>
        <dsp:cNvSpPr/>
      </dsp:nvSpPr>
      <dsp:spPr>
        <a:xfrm>
          <a:off x="92168" y="1333924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268EFF-94EA-4838-A0FD-086E4D85C683}">
      <dsp:nvSpPr>
        <dsp:cNvPr id="0" name=""/>
        <dsp:cNvSpPr/>
      </dsp:nvSpPr>
      <dsp:spPr>
        <a:xfrm>
          <a:off x="0" y="2483513"/>
          <a:ext cx="8640960" cy="921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Assistência Estudantil – Programa de Melhoria da Qualidade de Educação Básica, outras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2483513"/>
        <a:ext cx="6820599" cy="921680"/>
      </dsp:txXfrm>
    </dsp:sp>
    <dsp:sp modelId="{63E996E4-4B0D-4F3E-AA59-180DF49BB21B}">
      <dsp:nvSpPr>
        <dsp:cNvPr id="0" name=""/>
        <dsp:cNvSpPr/>
      </dsp:nvSpPr>
      <dsp:spPr>
        <a:xfrm>
          <a:off x="92168" y="2575681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1BEEAE-E2DD-49D7-9E27-1856C97B356F}">
      <dsp:nvSpPr>
        <dsp:cNvPr id="0" name=""/>
        <dsp:cNvSpPr/>
      </dsp:nvSpPr>
      <dsp:spPr>
        <a:xfrm>
          <a:off x="0" y="3497361"/>
          <a:ext cx="8640960" cy="921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PRONATEC – Programa Bolsas de Pesquisa e Extensão, outras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3497361"/>
        <a:ext cx="6820599" cy="921680"/>
      </dsp:txXfrm>
    </dsp:sp>
    <dsp:sp modelId="{6C3AE71A-F108-4E9C-8B0D-1D25F4919419}">
      <dsp:nvSpPr>
        <dsp:cNvPr id="0" name=""/>
        <dsp:cNvSpPr/>
      </dsp:nvSpPr>
      <dsp:spPr>
        <a:xfrm>
          <a:off x="92168" y="3589529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917C16-6B47-46A4-873A-FDABC82A9B7B}">
      <dsp:nvSpPr>
        <dsp:cNvPr id="0" name=""/>
        <dsp:cNvSpPr/>
      </dsp:nvSpPr>
      <dsp:spPr>
        <a:xfrm>
          <a:off x="0" y="4511209"/>
          <a:ext cx="8640960" cy="921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Programa de Qualificação de servidores, outras</a:t>
          </a:r>
          <a:endParaRPr lang="pt-BR" sz="2000" kern="1200" dirty="0" smtClean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4511209"/>
        <a:ext cx="6820599" cy="921680"/>
      </dsp:txXfrm>
    </dsp:sp>
    <dsp:sp modelId="{2AEBC73D-0D05-41FA-B840-083B2A8DAB3D}">
      <dsp:nvSpPr>
        <dsp:cNvPr id="0" name=""/>
        <dsp:cNvSpPr/>
      </dsp:nvSpPr>
      <dsp:spPr>
        <a:xfrm>
          <a:off x="92168" y="4603377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BBF87E-D087-4449-BE98-1979DF748FAE}">
      <dsp:nvSpPr>
        <dsp:cNvPr id="0" name=""/>
        <dsp:cNvSpPr/>
      </dsp:nvSpPr>
      <dsp:spPr>
        <a:xfrm>
          <a:off x="0" y="5525057"/>
          <a:ext cx="8640960" cy="921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 tais como: Sistema de substituição ao SIGA-EPT, outras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20360" y="5525057"/>
        <a:ext cx="6820599" cy="921680"/>
      </dsp:txXfrm>
    </dsp:sp>
    <dsp:sp modelId="{C45FA3FB-6939-4E0C-ACDB-3B178C697113}">
      <dsp:nvSpPr>
        <dsp:cNvPr id="0" name=""/>
        <dsp:cNvSpPr/>
      </dsp:nvSpPr>
      <dsp:spPr>
        <a:xfrm>
          <a:off x="92168" y="5617225"/>
          <a:ext cx="1728192" cy="737344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BCA7A1-3FA8-468C-A788-1A700CA20870}">
      <dsp:nvSpPr>
        <dsp:cNvPr id="0" name=""/>
        <dsp:cNvSpPr/>
      </dsp:nvSpPr>
      <dsp:spPr>
        <a:xfrm>
          <a:off x="0" y="0"/>
          <a:ext cx="8640960" cy="875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Apresentar propostas específicas.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0"/>
        <a:ext cx="6825198" cy="875698"/>
      </dsp:txXfrm>
    </dsp:sp>
    <dsp:sp modelId="{7687FEE3-A34B-4A8F-B820-42A6C9F3F2A4}">
      <dsp:nvSpPr>
        <dsp:cNvPr id="0" name=""/>
        <dsp:cNvSpPr/>
      </dsp:nvSpPr>
      <dsp:spPr>
        <a:xfrm>
          <a:off x="66537" y="67779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7A385B-7F21-4CF8-A687-7168F7E63671}">
      <dsp:nvSpPr>
        <dsp:cNvPr id="0" name=""/>
        <dsp:cNvSpPr/>
      </dsp:nvSpPr>
      <dsp:spPr>
        <a:xfrm>
          <a:off x="0" y="963268"/>
          <a:ext cx="8640960" cy="875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Coordenar o processo de planejamento, consolidando todas as propostas para a criação do PLANO DE GESTÃO 2012.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963268"/>
        <a:ext cx="6825198" cy="875698"/>
      </dsp:txXfrm>
    </dsp:sp>
    <dsp:sp modelId="{02C28233-E82C-41C7-920C-EEF2EFC7564F}">
      <dsp:nvSpPr>
        <dsp:cNvPr id="0" name=""/>
        <dsp:cNvSpPr/>
      </dsp:nvSpPr>
      <dsp:spPr>
        <a:xfrm>
          <a:off x="87569" y="1050838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BA72F6-F003-44EA-B36A-A96C0584846C}">
      <dsp:nvSpPr>
        <dsp:cNvPr id="0" name=""/>
        <dsp:cNvSpPr/>
      </dsp:nvSpPr>
      <dsp:spPr>
        <a:xfrm>
          <a:off x="0" y="1926537"/>
          <a:ext cx="8640960" cy="12251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Limite de Lançamento no SISPLAN e apresentação das Propostas Específicas: 14/10/2011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Demandas Complementares de planejamento: 19/10/2011 a 30/11/2011.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1926537"/>
        <a:ext cx="6825198" cy="1225155"/>
      </dsp:txXfrm>
    </dsp:sp>
    <dsp:sp modelId="{38FC5627-E020-4D0F-9D16-754F4DA41CA5}">
      <dsp:nvSpPr>
        <dsp:cNvPr id="0" name=""/>
        <dsp:cNvSpPr/>
      </dsp:nvSpPr>
      <dsp:spPr>
        <a:xfrm>
          <a:off x="87569" y="2188835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268EFF-94EA-4838-A0FD-086E4D85C683}">
      <dsp:nvSpPr>
        <dsp:cNvPr id="0" name=""/>
        <dsp:cNvSpPr/>
      </dsp:nvSpPr>
      <dsp:spPr>
        <a:xfrm>
          <a:off x="0" y="3239262"/>
          <a:ext cx="8640960" cy="875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Não participar das prioridades de licitação no caso de não efetivação dos Lançamentos no SISPLAN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3239262"/>
        <a:ext cx="6825198" cy="875698"/>
      </dsp:txXfrm>
    </dsp:sp>
    <dsp:sp modelId="{63E996E4-4B0D-4F3E-AA59-180DF49BB21B}">
      <dsp:nvSpPr>
        <dsp:cNvPr id="0" name=""/>
        <dsp:cNvSpPr/>
      </dsp:nvSpPr>
      <dsp:spPr>
        <a:xfrm>
          <a:off x="87569" y="3326832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1BEEAE-E2DD-49D7-9E27-1856C97B356F}">
      <dsp:nvSpPr>
        <dsp:cNvPr id="0" name=""/>
        <dsp:cNvSpPr/>
      </dsp:nvSpPr>
      <dsp:spPr>
        <a:xfrm>
          <a:off x="0" y="4202531"/>
          <a:ext cx="8640960" cy="875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Não inserir propostas específicas no PLANO DE GESTÃO, podendo não fazer parte das prioridades de execução em 2012.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4202531"/>
        <a:ext cx="6825198" cy="875698"/>
      </dsp:txXfrm>
    </dsp:sp>
    <dsp:sp modelId="{6C3AE71A-F108-4E9C-8B0D-1D25F4919419}">
      <dsp:nvSpPr>
        <dsp:cNvPr id="0" name=""/>
        <dsp:cNvSpPr/>
      </dsp:nvSpPr>
      <dsp:spPr>
        <a:xfrm>
          <a:off x="87569" y="4290101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B58288-D8EB-453F-9536-AD6B48C4D8A1}">
      <dsp:nvSpPr>
        <dsp:cNvPr id="0" name=""/>
        <dsp:cNvSpPr/>
      </dsp:nvSpPr>
      <dsp:spPr>
        <a:xfrm>
          <a:off x="0" y="5165800"/>
          <a:ext cx="8640960" cy="875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Bookman Old Style" pitchFamily="18" charset="0"/>
            </a:rPr>
            <a:t>Orçamento destinado para cada unidade.</a:t>
          </a:r>
          <a:endParaRPr lang="pt-BR" sz="2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815761" y="5165800"/>
        <a:ext cx="6825198" cy="875698"/>
      </dsp:txXfrm>
    </dsp:sp>
    <dsp:sp modelId="{FB43DD8A-1547-4D03-AA20-66E46848C6F7}">
      <dsp:nvSpPr>
        <dsp:cNvPr id="0" name=""/>
        <dsp:cNvSpPr/>
      </dsp:nvSpPr>
      <dsp:spPr>
        <a:xfrm>
          <a:off x="87569" y="5253369"/>
          <a:ext cx="1728192" cy="700559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B4FA4B-D699-4577-A601-62B4CC0F49A0}">
      <dsp:nvSpPr>
        <dsp:cNvPr id="0" name=""/>
        <dsp:cNvSpPr/>
      </dsp:nvSpPr>
      <dsp:spPr>
        <a:xfrm>
          <a:off x="0" y="0"/>
          <a:ext cx="2310505" cy="23105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8A1F-3066-4017-B118-45638127182F}">
      <dsp:nvSpPr>
        <dsp:cNvPr id="0" name=""/>
        <dsp:cNvSpPr/>
      </dsp:nvSpPr>
      <dsp:spPr>
        <a:xfrm>
          <a:off x="1155252" y="0"/>
          <a:ext cx="7774465" cy="2310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b="1" kern="1200" dirty="0" smtClean="0">
              <a:latin typeface="Bookman Old Style" pitchFamily="18" charset="0"/>
            </a:rPr>
            <a:t>Planejamento Estratégico</a:t>
          </a:r>
          <a:endParaRPr lang="pt-BR" sz="6300" b="1" kern="1200" dirty="0">
            <a:latin typeface="Bookman Old Style" pitchFamily="18" charset="0"/>
          </a:endParaRPr>
        </a:p>
      </dsp:txBody>
      <dsp:txXfrm>
        <a:off x="1155252" y="0"/>
        <a:ext cx="7774465" cy="231050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0BC99A-FA91-424A-B2DB-95DDDCBA8CFB}">
      <dsp:nvSpPr>
        <dsp:cNvPr id="0" name=""/>
        <dsp:cNvSpPr/>
      </dsp:nvSpPr>
      <dsp:spPr>
        <a:xfrm>
          <a:off x="397286" y="1703"/>
          <a:ext cx="7920831" cy="1634138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Bookman Old Style" pitchFamily="18" charset="0"/>
            </a:rPr>
            <a:t>Sensibilizar, conscientizar e incentivar </a:t>
          </a:r>
          <a:r>
            <a:rPr lang="pt-BR" sz="2400" kern="1200" dirty="0" smtClean="0">
              <a:latin typeface="Bookman Old Style" pitchFamily="18" charset="0"/>
            </a:rPr>
            <a:t>a necessidade do planejamento com base na </a:t>
          </a:r>
          <a:r>
            <a:rPr lang="pt-BR" sz="2400" b="1" kern="1200" dirty="0" smtClean="0">
              <a:latin typeface="Bookman Old Style" pitchFamily="18" charset="0"/>
            </a:rPr>
            <a:t>participação</a:t>
          </a:r>
          <a:r>
            <a:rPr lang="pt-BR" sz="2400" kern="1200" dirty="0" smtClean="0">
              <a:latin typeface="Bookman Old Style" pitchFamily="18" charset="0"/>
            </a:rPr>
            <a:t> de todos os servidores e colaboradores;</a:t>
          </a:r>
          <a:endParaRPr lang="pt-BR" sz="2400" kern="1200" dirty="0">
            <a:latin typeface="Bookman Old Style" pitchFamily="18" charset="0"/>
          </a:endParaRPr>
        </a:p>
      </dsp:txBody>
      <dsp:txXfrm>
        <a:off x="397286" y="1703"/>
        <a:ext cx="7920831" cy="1634138"/>
      </dsp:txXfrm>
    </dsp:sp>
    <dsp:sp modelId="{55A25D14-4101-4EB5-AB59-95F7CF1A7BE9}">
      <dsp:nvSpPr>
        <dsp:cNvPr id="0" name=""/>
        <dsp:cNvSpPr/>
      </dsp:nvSpPr>
      <dsp:spPr>
        <a:xfrm>
          <a:off x="397286" y="1864620"/>
          <a:ext cx="7920831" cy="1634138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Bookman Old Style" pitchFamily="18" charset="0"/>
            </a:rPr>
            <a:t>Conscientizar </a:t>
          </a:r>
          <a:r>
            <a:rPr lang="pt-BR" sz="2400" kern="1200" dirty="0" smtClean="0">
              <a:latin typeface="Bookman Old Style" pitchFamily="18" charset="0"/>
            </a:rPr>
            <a:t>todos os servidores para</a:t>
          </a:r>
          <a:r>
            <a:rPr lang="pt-BR" sz="2400" b="1" kern="1200" dirty="0" smtClean="0">
              <a:latin typeface="Bookman Old Style" pitchFamily="18" charset="0"/>
            </a:rPr>
            <a:t> </a:t>
          </a:r>
          <a:r>
            <a:rPr lang="pt-BR" sz="2400" kern="1200" dirty="0" smtClean="0">
              <a:latin typeface="Bookman Old Style" pitchFamily="18" charset="0"/>
            </a:rPr>
            <a:t>a utilização do </a:t>
          </a:r>
          <a:r>
            <a:rPr lang="pt-BR" sz="2400" b="1" kern="1200" dirty="0" smtClean="0">
              <a:latin typeface="Bookman Old Style" pitchFamily="18" charset="0"/>
            </a:rPr>
            <a:t>Plano de Gestão </a:t>
          </a:r>
          <a:r>
            <a:rPr lang="pt-BR" sz="2400" kern="1200" dirty="0" smtClean="0">
              <a:latin typeface="Bookman Old Style" pitchFamily="18" charset="0"/>
            </a:rPr>
            <a:t>como instrumento de execução das metas;</a:t>
          </a:r>
          <a:endParaRPr lang="pt-BR" sz="2400" kern="1200" dirty="0">
            <a:latin typeface="Bookman Old Style" pitchFamily="18" charset="0"/>
          </a:endParaRPr>
        </a:p>
      </dsp:txBody>
      <dsp:txXfrm>
        <a:off x="397286" y="1864620"/>
        <a:ext cx="7920831" cy="1634138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B6DD7A-9882-4BEE-9E2B-92FEFED73259}">
      <dsp:nvSpPr>
        <dsp:cNvPr id="0" name=""/>
        <dsp:cNvSpPr/>
      </dsp:nvSpPr>
      <dsp:spPr>
        <a:xfrm>
          <a:off x="2" y="0"/>
          <a:ext cx="8388419" cy="40324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AB50D-DF71-410C-9918-3128AA06B573}">
      <dsp:nvSpPr>
        <dsp:cNvPr id="0" name=""/>
        <dsp:cNvSpPr/>
      </dsp:nvSpPr>
      <dsp:spPr>
        <a:xfrm>
          <a:off x="102" y="1209734"/>
          <a:ext cx="4091814" cy="16129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O Planejamento Estratégico tem por objetivo conduzir a construção do:</a:t>
          </a:r>
          <a:endParaRPr lang="pt-BR" sz="2600" kern="1200" dirty="0"/>
        </a:p>
      </dsp:txBody>
      <dsp:txXfrm>
        <a:off x="102" y="1209734"/>
        <a:ext cx="4091814" cy="1612979"/>
      </dsp:txXfrm>
    </dsp:sp>
    <dsp:sp modelId="{A61B58D5-45A0-42D0-9160-0E93B445DFC9}">
      <dsp:nvSpPr>
        <dsp:cNvPr id="0" name=""/>
        <dsp:cNvSpPr/>
      </dsp:nvSpPr>
      <dsp:spPr>
        <a:xfrm>
          <a:off x="4152403" y="1209734"/>
          <a:ext cx="4091814" cy="161297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PLANO DE DESENVOLVIMENTO INSTITUCIONAL </a:t>
          </a:r>
          <a:r>
            <a:rPr lang="pt-BR" sz="2600" kern="1200" dirty="0" smtClean="0"/>
            <a:t>– PDI</a:t>
          </a:r>
          <a:endParaRPr lang="pt-BR" sz="2600" kern="1200" dirty="0"/>
        </a:p>
      </dsp:txBody>
      <dsp:txXfrm>
        <a:off x="4152403" y="1209734"/>
        <a:ext cx="4091814" cy="1612979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B4FA4B-D699-4577-A601-62B4CC0F49A0}">
      <dsp:nvSpPr>
        <dsp:cNvPr id="0" name=""/>
        <dsp:cNvSpPr/>
      </dsp:nvSpPr>
      <dsp:spPr>
        <a:xfrm>
          <a:off x="0" y="0"/>
          <a:ext cx="2310505" cy="23105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8A1F-3066-4017-B118-45638127182F}">
      <dsp:nvSpPr>
        <dsp:cNvPr id="0" name=""/>
        <dsp:cNvSpPr/>
      </dsp:nvSpPr>
      <dsp:spPr>
        <a:xfrm>
          <a:off x="1155252" y="0"/>
          <a:ext cx="7774465" cy="2310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b="1" kern="1200" dirty="0" smtClean="0">
              <a:latin typeface="Bookman Old Style" pitchFamily="18" charset="0"/>
            </a:rPr>
            <a:t>Linhas Centrais do Plano de Desenvolvimento Institucional</a:t>
          </a:r>
          <a:endParaRPr lang="pt-BR" sz="4500" b="1" kern="1200" dirty="0">
            <a:latin typeface="Bookman Old Style" pitchFamily="18" charset="0"/>
          </a:endParaRPr>
        </a:p>
      </dsp:txBody>
      <dsp:txXfrm>
        <a:off x="1155252" y="0"/>
        <a:ext cx="7774465" cy="2310505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322A9-39C5-4B0D-A0BB-CF5C9A6820A0}">
      <dsp:nvSpPr>
        <dsp:cNvPr id="0" name=""/>
        <dsp:cNvSpPr/>
      </dsp:nvSpPr>
      <dsp:spPr>
        <a:xfrm>
          <a:off x="107498" y="359460"/>
          <a:ext cx="2440767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i="0" kern="1200" baseline="0" dirty="0" smtClean="0"/>
            <a:t>Perfil institucional</a:t>
          </a:r>
          <a:endParaRPr lang="pt-BR" sz="2400" kern="1200" dirty="0"/>
        </a:p>
      </dsp:txBody>
      <dsp:txXfrm>
        <a:off x="107498" y="359460"/>
        <a:ext cx="2440767" cy="935273"/>
      </dsp:txXfrm>
    </dsp:sp>
    <dsp:sp modelId="{2176A73E-A3AD-476D-9689-B34712C01459}">
      <dsp:nvSpPr>
        <dsp:cNvPr id="0" name=""/>
        <dsp:cNvSpPr/>
      </dsp:nvSpPr>
      <dsp:spPr>
        <a:xfrm rot="21514410">
          <a:off x="2803292" y="589410"/>
          <a:ext cx="614802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21514410">
        <a:off x="2803292" y="589410"/>
        <a:ext cx="614802" cy="386579"/>
      </dsp:txXfrm>
    </dsp:sp>
    <dsp:sp modelId="{AEF8352D-78D0-4CD2-B6A6-BDFDDAE076D6}">
      <dsp:nvSpPr>
        <dsp:cNvPr id="0" name=""/>
        <dsp:cNvSpPr/>
      </dsp:nvSpPr>
      <dsp:spPr>
        <a:xfrm>
          <a:off x="3707911" y="0"/>
          <a:ext cx="1558789" cy="1496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Projeto Pedagógico Institucional PPI </a:t>
          </a:r>
          <a:endParaRPr lang="pt-BR" sz="1800" b="0" i="0" kern="1200" baseline="0" dirty="0"/>
        </a:p>
      </dsp:txBody>
      <dsp:txXfrm>
        <a:off x="3707911" y="0"/>
        <a:ext cx="1558789" cy="1496839"/>
      </dsp:txXfrm>
    </dsp:sp>
    <dsp:sp modelId="{4A0CCD89-2687-42A6-BEC0-BF841351392C}">
      <dsp:nvSpPr>
        <dsp:cNvPr id="0" name=""/>
        <dsp:cNvSpPr/>
      </dsp:nvSpPr>
      <dsp:spPr>
        <a:xfrm rot="102612">
          <a:off x="5525613" y="595452"/>
          <a:ext cx="624358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102612">
        <a:off x="5525613" y="595452"/>
        <a:ext cx="624358" cy="386579"/>
      </dsp:txXfrm>
    </dsp:sp>
    <dsp:sp modelId="{2F35EAC1-DB37-4350-A231-22B8C00E4836}">
      <dsp:nvSpPr>
        <dsp:cNvPr id="0" name=""/>
        <dsp:cNvSpPr/>
      </dsp:nvSpPr>
      <dsp:spPr>
        <a:xfrm>
          <a:off x="6444210" y="0"/>
          <a:ext cx="2318246" cy="1682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Cronograma de implantação e desenvolvimento da instituição e dos cursos (presencial e a distância) </a:t>
          </a:r>
          <a:endParaRPr lang="pt-BR" sz="1800" b="0" i="0" kern="1200" baseline="0" dirty="0"/>
        </a:p>
      </dsp:txBody>
      <dsp:txXfrm>
        <a:off x="6444210" y="0"/>
        <a:ext cx="2318246" cy="1682912"/>
      </dsp:txXfrm>
    </dsp:sp>
    <dsp:sp modelId="{1DA7EBBC-8F17-44A3-A349-DFAF4A4C74E5}">
      <dsp:nvSpPr>
        <dsp:cNvPr id="0" name=""/>
        <dsp:cNvSpPr/>
      </dsp:nvSpPr>
      <dsp:spPr>
        <a:xfrm rot="4649153">
          <a:off x="7700211" y="1755767"/>
          <a:ext cx="297916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 rot="4649153">
        <a:off x="7700211" y="1755767"/>
        <a:ext cx="297916" cy="386579"/>
      </dsp:txXfrm>
    </dsp:sp>
    <dsp:sp modelId="{933C77B8-5F1C-42D7-AE41-CF2C8A695286}">
      <dsp:nvSpPr>
        <dsp:cNvPr id="0" name=""/>
        <dsp:cNvSpPr/>
      </dsp:nvSpPr>
      <dsp:spPr>
        <a:xfrm>
          <a:off x="7236293" y="2231664"/>
          <a:ext cx="1558789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Perfil do corpo docente </a:t>
          </a:r>
          <a:endParaRPr lang="pt-BR" sz="1800" b="0" i="0" kern="1200" baseline="0" dirty="0"/>
        </a:p>
      </dsp:txBody>
      <dsp:txXfrm>
        <a:off x="7236293" y="2231664"/>
        <a:ext cx="1558789" cy="935273"/>
      </dsp:txXfrm>
    </dsp:sp>
    <dsp:sp modelId="{E4F6A2A7-AA18-47D6-B985-602C590C29D1}">
      <dsp:nvSpPr>
        <dsp:cNvPr id="0" name=""/>
        <dsp:cNvSpPr/>
      </dsp:nvSpPr>
      <dsp:spPr>
        <a:xfrm rot="10890966">
          <a:off x="6388444" y="2470873"/>
          <a:ext cx="599281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10890966">
        <a:off x="6388444" y="2470873"/>
        <a:ext cx="599281" cy="386579"/>
      </dsp:txXfrm>
    </dsp:sp>
    <dsp:sp modelId="{424456F0-201A-4000-B30F-089D539DEE0A}">
      <dsp:nvSpPr>
        <dsp:cNvPr id="0" name=""/>
        <dsp:cNvSpPr/>
      </dsp:nvSpPr>
      <dsp:spPr>
        <a:xfrm>
          <a:off x="4067945" y="2015648"/>
          <a:ext cx="2038023" cy="1212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Organização administrativa da instituição</a:t>
          </a:r>
          <a:endParaRPr lang="pt-BR" sz="1800" b="0" i="0" kern="1200" baseline="0" dirty="0"/>
        </a:p>
      </dsp:txBody>
      <dsp:txXfrm>
        <a:off x="4067945" y="2015648"/>
        <a:ext cx="2038023" cy="1212273"/>
      </dsp:txXfrm>
    </dsp:sp>
    <dsp:sp modelId="{30D1767F-4722-4CFA-B977-56E3510C8AF6}">
      <dsp:nvSpPr>
        <dsp:cNvPr id="0" name=""/>
        <dsp:cNvSpPr/>
      </dsp:nvSpPr>
      <dsp:spPr>
        <a:xfrm rot="10972903">
          <a:off x="3467160" y="2357653"/>
          <a:ext cx="424901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10972903">
        <a:off x="3467160" y="2357653"/>
        <a:ext cx="424901" cy="386579"/>
      </dsp:txXfrm>
    </dsp:sp>
    <dsp:sp modelId="{C1BCD0A2-33DD-44B9-864F-AC6C87C59762}">
      <dsp:nvSpPr>
        <dsp:cNvPr id="0" name=""/>
        <dsp:cNvSpPr/>
      </dsp:nvSpPr>
      <dsp:spPr>
        <a:xfrm>
          <a:off x="1403647" y="2015644"/>
          <a:ext cx="1863610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Políticas de atendimento aos discentes</a:t>
          </a:r>
          <a:endParaRPr lang="pt-BR" sz="1800" b="0" i="0" kern="1200" baseline="0" dirty="0"/>
        </a:p>
      </dsp:txBody>
      <dsp:txXfrm>
        <a:off x="1403647" y="2015644"/>
        <a:ext cx="1863610" cy="935273"/>
      </dsp:txXfrm>
    </dsp:sp>
    <dsp:sp modelId="{2E247769-CB66-4CAF-8EEC-573E3B872788}">
      <dsp:nvSpPr>
        <dsp:cNvPr id="0" name=""/>
        <dsp:cNvSpPr/>
      </dsp:nvSpPr>
      <dsp:spPr>
        <a:xfrm rot="7319610">
          <a:off x="1333731" y="3316812"/>
          <a:ext cx="720507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300" kern="1200" dirty="0"/>
        </a:p>
      </dsp:txBody>
      <dsp:txXfrm rot="7319610">
        <a:off x="1333731" y="3316812"/>
        <a:ext cx="720507" cy="386579"/>
      </dsp:txXfrm>
    </dsp:sp>
    <dsp:sp modelId="{5A3AC1F1-6B52-4BC6-80A1-DFA3F9C8CAB6}">
      <dsp:nvSpPr>
        <dsp:cNvPr id="0" name=""/>
        <dsp:cNvSpPr/>
      </dsp:nvSpPr>
      <dsp:spPr>
        <a:xfrm>
          <a:off x="251514" y="4103876"/>
          <a:ext cx="1558789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err="1" smtClean="0"/>
            <a:t>Infra-estrutura</a:t>
          </a:r>
          <a:endParaRPr lang="pt-BR" sz="1800" b="0" i="0" kern="1200" baseline="0" dirty="0"/>
        </a:p>
      </dsp:txBody>
      <dsp:txXfrm>
        <a:off x="251514" y="4103876"/>
        <a:ext cx="1558789" cy="935273"/>
      </dsp:txXfrm>
    </dsp:sp>
    <dsp:sp modelId="{9DF980F4-8D9B-4CEB-AA57-B7854DF7971A}">
      <dsp:nvSpPr>
        <dsp:cNvPr id="0" name=""/>
        <dsp:cNvSpPr/>
      </dsp:nvSpPr>
      <dsp:spPr>
        <a:xfrm rot="151489">
          <a:off x="1974116" y="4428533"/>
          <a:ext cx="395485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151489">
        <a:off x="1974116" y="4428533"/>
        <a:ext cx="395485" cy="386579"/>
      </dsp:txXfrm>
    </dsp:sp>
    <dsp:sp modelId="{19549870-F95A-4788-8D4A-12632011E6FF}">
      <dsp:nvSpPr>
        <dsp:cNvPr id="0" name=""/>
        <dsp:cNvSpPr/>
      </dsp:nvSpPr>
      <dsp:spPr>
        <a:xfrm>
          <a:off x="2555779" y="4031871"/>
          <a:ext cx="2084335" cy="130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Avaliação e acompanhamento do desenvolvimento institucional</a:t>
          </a:r>
          <a:endParaRPr lang="pt-BR" sz="1800" b="0" i="0" kern="1200" baseline="0" dirty="0"/>
        </a:p>
      </dsp:txBody>
      <dsp:txXfrm>
        <a:off x="2555779" y="4031871"/>
        <a:ext cx="2084335" cy="1305669"/>
      </dsp:txXfrm>
    </dsp:sp>
    <dsp:sp modelId="{A88BAF12-9659-4EEC-A107-FFE2795152D0}">
      <dsp:nvSpPr>
        <dsp:cNvPr id="0" name=""/>
        <dsp:cNvSpPr/>
      </dsp:nvSpPr>
      <dsp:spPr>
        <a:xfrm rot="21481082">
          <a:off x="4878425" y="4437157"/>
          <a:ext cx="574870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21481082">
        <a:off x="4878425" y="4437157"/>
        <a:ext cx="574870" cy="386579"/>
      </dsp:txXfrm>
    </dsp:sp>
    <dsp:sp modelId="{C955C9B6-7AF2-4E73-A405-D8F267BA4F6B}">
      <dsp:nvSpPr>
        <dsp:cNvPr id="0" name=""/>
        <dsp:cNvSpPr/>
      </dsp:nvSpPr>
      <dsp:spPr>
        <a:xfrm>
          <a:off x="5724127" y="4103873"/>
          <a:ext cx="2289721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Aspectos financeiros e orçamentários</a:t>
          </a:r>
          <a:endParaRPr lang="pt-BR" sz="1800" b="0" i="0" kern="1200" baseline="0" dirty="0"/>
        </a:p>
      </dsp:txBody>
      <dsp:txXfrm>
        <a:off x="5724127" y="4103873"/>
        <a:ext cx="2289721" cy="935273"/>
      </dsp:txXfrm>
    </dsp:sp>
    <dsp:sp modelId="{D0123D2B-B76D-4DC5-9AB9-068BF10CEFE1}">
      <dsp:nvSpPr>
        <dsp:cNvPr id="0" name=""/>
        <dsp:cNvSpPr/>
      </dsp:nvSpPr>
      <dsp:spPr>
        <a:xfrm rot="4874949">
          <a:off x="6857223" y="5055804"/>
          <a:ext cx="232129" cy="3865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 dirty="0"/>
        </a:p>
      </dsp:txBody>
      <dsp:txXfrm rot="4874949">
        <a:off x="6857223" y="5055804"/>
        <a:ext cx="232129" cy="386579"/>
      </dsp:txXfrm>
    </dsp:sp>
    <dsp:sp modelId="{D1224193-AD6C-49A2-861E-1A4734BA9035}">
      <dsp:nvSpPr>
        <dsp:cNvPr id="0" name=""/>
        <dsp:cNvSpPr/>
      </dsp:nvSpPr>
      <dsp:spPr>
        <a:xfrm>
          <a:off x="6300193" y="5472028"/>
          <a:ext cx="1558789" cy="935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i="0" kern="1200" baseline="0" dirty="0" smtClean="0"/>
            <a:t>Anexos</a:t>
          </a:r>
          <a:endParaRPr lang="pt-BR" sz="1800" b="0" i="0" kern="1200" baseline="0" dirty="0"/>
        </a:p>
      </dsp:txBody>
      <dsp:txXfrm>
        <a:off x="6300193" y="5472028"/>
        <a:ext cx="1558789" cy="935273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B4FA4B-D699-4577-A601-62B4CC0F49A0}">
      <dsp:nvSpPr>
        <dsp:cNvPr id="0" name=""/>
        <dsp:cNvSpPr/>
      </dsp:nvSpPr>
      <dsp:spPr>
        <a:xfrm>
          <a:off x="0" y="0"/>
          <a:ext cx="2310505" cy="23105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8A1F-3066-4017-B118-45638127182F}">
      <dsp:nvSpPr>
        <dsp:cNvPr id="0" name=""/>
        <dsp:cNvSpPr/>
      </dsp:nvSpPr>
      <dsp:spPr>
        <a:xfrm>
          <a:off x="1155252" y="0"/>
          <a:ext cx="7774465" cy="2310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b="1" kern="1200" dirty="0" smtClean="0">
              <a:latin typeface="Bookman Old Style" pitchFamily="18" charset="0"/>
            </a:rPr>
            <a:t>Situação Atual do Planejamento Estratégico do Instituto Federal do Paraná</a:t>
          </a:r>
          <a:endParaRPr lang="pt-BR" sz="3900" b="1" kern="1200" dirty="0">
            <a:latin typeface="Bookman Old Style" pitchFamily="18" charset="0"/>
          </a:endParaRPr>
        </a:p>
      </dsp:txBody>
      <dsp:txXfrm>
        <a:off x="1155252" y="0"/>
        <a:ext cx="7774465" cy="2310505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E4AF9-DA5C-4408-A1CE-EBEA21EEF42C}">
      <dsp:nvSpPr>
        <dsp:cNvPr id="0" name=""/>
        <dsp:cNvSpPr/>
      </dsp:nvSpPr>
      <dsp:spPr>
        <a:xfrm>
          <a:off x="-129613" y="459050"/>
          <a:ext cx="8784976" cy="54906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F6553-78A5-446B-AEC7-97FB1A0CD2BF}">
      <dsp:nvSpPr>
        <dsp:cNvPr id="0" name=""/>
        <dsp:cNvSpPr/>
      </dsp:nvSpPr>
      <dsp:spPr>
        <a:xfrm>
          <a:off x="735706" y="4541868"/>
          <a:ext cx="202054" cy="2020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EA2DA-BF44-40CC-8E48-5F9342BEBC73}">
      <dsp:nvSpPr>
        <dsp:cNvPr id="0" name=""/>
        <dsp:cNvSpPr/>
      </dsp:nvSpPr>
      <dsp:spPr>
        <a:xfrm>
          <a:off x="86414" y="4849913"/>
          <a:ext cx="1524990" cy="130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64" tIns="0" rIns="0" bIns="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PDI     2009-2013 (vigente)</a:t>
          </a:r>
          <a:endParaRPr lang="pt-BR" sz="2400" kern="1200" dirty="0"/>
        </a:p>
      </dsp:txBody>
      <dsp:txXfrm>
        <a:off x="86414" y="4849913"/>
        <a:ext cx="1524990" cy="1306765"/>
      </dsp:txXfrm>
    </dsp:sp>
    <dsp:sp modelId="{9381390D-2FCB-4931-873F-928FEE62AF4A}">
      <dsp:nvSpPr>
        <dsp:cNvPr id="0" name=""/>
        <dsp:cNvSpPr/>
      </dsp:nvSpPr>
      <dsp:spPr>
        <a:xfrm>
          <a:off x="1829436" y="3490965"/>
          <a:ext cx="316259" cy="316259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CA114-46E4-4595-9F82-0EAEC4961BBF}">
      <dsp:nvSpPr>
        <dsp:cNvPr id="0" name=""/>
        <dsp:cNvSpPr/>
      </dsp:nvSpPr>
      <dsp:spPr>
        <a:xfrm>
          <a:off x="374445" y="1476153"/>
          <a:ext cx="1458306" cy="842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79" tIns="0" rIns="0" bIns="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JUL 2011 Início da Revisão do PDI </a:t>
          </a:r>
          <a:r>
            <a:rPr lang="pt-BR" sz="2400" b="1" kern="1200" dirty="0" smtClean="0"/>
            <a:t>Missão Visão Valores</a:t>
          </a:r>
        </a:p>
      </dsp:txBody>
      <dsp:txXfrm>
        <a:off x="374445" y="1476153"/>
        <a:ext cx="1458306" cy="842398"/>
      </dsp:txXfrm>
    </dsp:sp>
    <dsp:sp modelId="{B1FF9AF1-DC89-4109-8A60-32C9B7EADDEF}">
      <dsp:nvSpPr>
        <dsp:cNvPr id="0" name=""/>
        <dsp:cNvSpPr/>
      </dsp:nvSpPr>
      <dsp:spPr>
        <a:xfrm>
          <a:off x="3235032" y="2653098"/>
          <a:ext cx="421678" cy="421678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11517-7703-4355-98EC-C556D1590B3C}">
      <dsp:nvSpPr>
        <dsp:cNvPr id="0" name=""/>
        <dsp:cNvSpPr/>
      </dsp:nvSpPr>
      <dsp:spPr>
        <a:xfrm>
          <a:off x="2462676" y="3132334"/>
          <a:ext cx="2098741" cy="493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439" tIns="0" rIns="0" bIns="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JUL 2011 a OUT 2011 Rediscussão da Missão, Visão e Valores</a:t>
          </a:r>
          <a:endParaRPr lang="pt-BR" sz="2800" kern="1200" dirty="0"/>
        </a:p>
      </dsp:txBody>
      <dsp:txXfrm>
        <a:off x="2462676" y="3132334"/>
        <a:ext cx="2098741" cy="493407"/>
      </dsp:txXfrm>
    </dsp:sp>
    <dsp:sp modelId="{5531EA0C-90CC-4E42-8780-06A25AAB51F6}">
      <dsp:nvSpPr>
        <dsp:cNvPr id="0" name=""/>
        <dsp:cNvSpPr/>
      </dsp:nvSpPr>
      <dsp:spPr>
        <a:xfrm>
          <a:off x="4869037" y="1998618"/>
          <a:ext cx="544668" cy="544668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6306D-A66D-4FF9-9CC4-73403E7E6ECA}">
      <dsp:nvSpPr>
        <dsp:cNvPr id="0" name=""/>
        <dsp:cNvSpPr/>
      </dsp:nvSpPr>
      <dsp:spPr>
        <a:xfrm>
          <a:off x="3038731" y="252040"/>
          <a:ext cx="2217837" cy="1788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609" tIns="0" rIns="0" bIns="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07/10/2011 Redefinição da Missão Visão e Valores</a:t>
          </a:r>
        </a:p>
      </dsp:txBody>
      <dsp:txXfrm>
        <a:off x="3038731" y="252040"/>
        <a:ext cx="2217837" cy="1788514"/>
      </dsp:txXfrm>
    </dsp:sp>
    <dsp:sp modelId="{881F9E94-4B6B-4FD8-91D7-0E93B75BC8CE}">
      <dsp:nvSpPr>
        <dsp:cNvPr id="0" name=""/>
        <dsp:cNvSpPr/>
      </dsp:nvSpPr>
      <dsp:spPr>
        <a:xfrm>
          <a:off x="6551360" y="1561565"/>
          <a:ext cx="694013" cy="694013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3094D-7C94-4CD4-9A63-D5DB6F42A28A}">
      <dsp:nvSpPr>
        <dsp:cNvPr id="0" name=""/>
        <dsp:cNvSpPr/>
      </dsp:nvSpPr>
      <dsp:spPr>
        <a:xfrm>
          <a:off x="5832644" y="2312903"/>
          <a:ext cx="2275449" cy="1863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743" tIns="0" rIns="0" bIns="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Definição das Datas para a Preparação do: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PPI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Política Assistência Estudantil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Programa de Avaliação Institucional</a:t>
          </a:r>
        </a:p>
      </dsp:txBody>
      <dsp:txXfrm>
        <a:off x="5832644" y="2312903"/>
        <a:ext cx="2275449" cy="18635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16BE27-8956-4A1C-9873-78EE34F70739}">
      <dsp:nvSpPr>
        <dsp:cNvPr id="0" name=""/>
        <dsp:cNvSpPr/>
      </dsp:nvSpPr>
      <dsp:spPr>
        <a:xfrm>
          <a:off x="10354" y="0"/>
          <a:ext cx="8208890" cy="4525963"/>
        </a:xfrm>
        <a:prstGeom prst="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C59F8-9A67-486E-86AB-28991275B00B}">
      <dsp:nvSpPr>
        <dsp:cNvPr id="0" name=""/>
        <dsp:cNvSpPr/>
      </dsp:nvSpPr>
      <dsp:spPr>
        <a:xfrm>
          <a:off x="1018443" y="1501624"/>
          <a:ext cx="5688981" cy="152271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i="1" kern="1200" dirty="0" smtClean="0">
              <a:solidFill>
                <a:schemeClr val="tx1"/>
              </a:solidFill>
              <a:latin typeface="Bookman Old Style" pitchFamily="18" charset="0"/>
            </a:rPr>
            <a:t>Planejar</a:t>
          </a:r>
          <a:endParaRPr lang="pt-BR" sz="54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018443" y="1501624"/>
        <a:ext cx="5688981" cy="152271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98699F-CF9C-475B-94A2-3F7A832E37D5}">
      <dsp:nvSpPr>
        <dsp:cNvPr id="0" name=""/>
        <dsp:cNvSpPr/>
      </dsp:nvSpPr>
      <dsp:spPr>
        <a:xfrm>
          <a:off x="1" y="0"/>
          <a:ext cx="5616621" cy="223520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A2A58-E76C-48DF-B819-103052F6799B}">
      <dsp:nvSpPr>
        <dsp:cNvPr id="0" name=""/>
        <dsp:cNvSpPr/>
      </dsp:nvSpPr>
      <dsp:spPr>
        <a:xfrm>
          <a:off x="714" y="670560"/>
          <a:ext cx="1336230" cy="894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Bookman Old Style" pitchFamily="18" charset="0"/>
            </a:rPr>
            <a:t>O que</a:t>
          </a:r>
          <a:endParaRPr lang="pt-BR" sz="2100" kern="1200" dirty="0">
            <a:latin typeface="Bookman Old Style" pitchFamily="18" charset="0"/>
          </a:endParaRPr>
        </a:p>
      </dsp:txBody>
      <dsp:txXfrm>
        <a:off x="714" y="670560"/>
        <a:ext cx="1336230" cy="894081"/>
      </dsp:txXfrm>
    </dsp:sp>
    <dsp:sp modelId="{FBEE6735-6BE1-40B0-83EC-D1CC4D73AC9D}">
      <dsp:nvSpPr>
        <dsp:cNvPr id="0" name=""/>
        <dsp:cNvSpPr/>
      </dsp:nvSpPr>
      <dsp:spPr>
        <a:xfrm>
          <a:off x="1427035" y="670560"/>
          <a:ext cx="1336230" cy="894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Bookman Old Style" pitchFamily="18" charset="0"/>
            </a:rPr>
            <a:t>De que maneira</a:t>
          </a:r>
          <a:endParaRPr lang="pt-BR" sz="2100" kern="1200" dirty="0">
            <a:latin typeface="Bookman Old Style" pitchFamily="18" charset="0"/>
          </a:endParaRPr>
        </a:p>
      </dsp:txBody>
      <dsp:txXfrm>
        <a:off x="1427035" y="670560"/>
        <a:ext cx="1336230" cy="894081"/>
      </dsp:txXfrm>
    </dsp:sp>
    <dsp:sp modelId="{EC3BFA5E-8E53-4905-A7B4-CB952835F1B1}">
      <dsp:nvSpPr>
        <dsp:cNvPr id="0" name=""/>
        <dsp:cNvSpPr/>
      </dsp:nvSpPr>
      <dsp:spPr>
        <a:xfrm>
          <a:off x="2853357" y="670560"/>
          <a:ext cx="1336230" cy="894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Bookman Old Style" pitchFamily="18" charset="0"/>
            </a:rPr>
            <a:t>Quando</a:t>
          </a:r>
          <a:endParaRPr lang="pt-BR" sz="2100" kern="1200" dirty="0">
            <a:latin typeface="Bookman Old Style" pitchFamily="18" charset="0"/>
          </a:endParaRPr>
        </a:p>
      </dsp:txBody>
      <dsp:txXfrm>
        <a:off x="2853357" y="670560"/>
        <a:ext cx="1336230" cy="894081"/>
      </dsp:txXfrm>
    </dsp:sp>
    <dsp:sp modelId="{FF91C298-51B5-471E-8D2C-F4D641101D24}">
      <dsp:nvSpPr>
        <dsp:cNvPr id="0" name=""/>
        <dsp:cNvSpPr/>
      </dsp:nvSpPr>
      <dsp:spPr>
        <a:xfrm>
          <a:off x="4279678" y="670560"/>
          <a:ext cx="1336230" cy="894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Bookman Old Style" pitchFamily="18" charset="0"/>
            </a:rPr>
            <a:t>Quem deve</a:t>
          </a:r>
          <a:endParaRPr lang="pt-BR" sz="2100" kern="1200" dirty="0">
            <a:latin typeface="Bookman Old Style" pitchFamily="18" charset="0"/>
          </a:endParaRPr>
        </a:p>
      </dsp:txBody>
      <dsp:txXfrm>
        <a:off x="4279678" y="670560"/>
        <a:ext cx="1336230" cy="89408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60D7CE-4F88-4B4A-9F17-151FC8A8585B}">
      <dsp:nvSpPr>
        <dsp:cNvPr id="0" name=""/>
        <dsp:cNvSpPr/>
      </dsp:nvSpPr>
      <dsp:spPr>
        <a:xfrm>
          <a:off x="581819" y="0"/>
          <a:ext cx="1735137" cy="173513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b="1" kern="1200" dirty="0" smtClean="0"/>
            <a:t>FAZER</a:t>
          </a:r>
          <a:endParaRPr lang="pt-BR" sz="3800" kern="1200" dirty="0"/>
        </a:p>
      </dsp:txBody>
      <dsp:txXfrm>
        <a:off x="581819" y="0"/>
        <a:ext cx="1735137" cy="173513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DDC4C-0802-43E4-97E9-D0C827EA77C5}">
      <dsp:nvSpPr>
        <dsp:cNvPr id="0" name=""/>
        <dsp:cNvSpPr/>
      </dsp:nvSpPr>
      <dsp:spPr>
        <a:xfrm rot="16200000">
          <a:off x="937" y="942"/>
          <a:ext cx="1726307" cy="17263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Os custos</a:t>
          </a:r>
          <a:endParaRPr lang="pt-BR" sz="2000" kern="1200" dirty="0"/>
        </a:p>
      </dsp:txBody>
      <dsp:txXfrm rot="16200000">
        <a:off x="937" y="942"/>
        <a:ext cx="1726307" cy="1726307"/>
      </dsp:txXfrm>
    </dsp:sp>
    <dsp:sp modelId="{0A3D246D-6135-4EA7-8649-B21AA21C8AEB}">
      <dsp:nvSpPr>
        <dsp:cNvPr id="0" name=""/>
        <dsp:cNvSpPr/>
      </dsp:nvSpPr>
      <dsp:spPr>
        <a:xfrm rot="5400000">
          <a:off x="3858028" y="942"/>
          <a:ext cx="1726307" cy="17263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Os benefícios</a:t>
          </a:r>
          <a:endParaRPr lang="pt-BR" sz="2000" kern="1200" dirty="0"/>
        </a:p>
      </dsp:txBody>
      <dsp:txXfrm rot="5400000">
        <a:off x="3858028" y="942"/>
        <a:ext cx="1726307" cy="172630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E8BDAB-60F5-4C3B-93B2-2AD5219EAC2E}">
      <dsp:nvSpPr>
        <dsp:cNvPr id="0" name=""/>
        <dsp:cNvSpPr/>
      </dsp:nvSpPr>
      <dsp:spPr>
        <a:xfrm>
          <a:off x="513796" y="513"/>
          <a:ext cx="1871181" cy="1871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smtClean="0"/>
            <a:t>DO QUE VAI SER FEITO</a:t>
          </a:r>
          <a:endParaRPr lang="pt-BR" sz="2900" kern="1200" dirty="0"/>
        </a:p>
      </dsp:txBody>
      <dsp:txXfrm>
        <a:off x="513796" y="513"/>
        <a:ext cx="1871181" cy="18711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72BF98-BA4E-4153-B127-A1666FDE2442}">
      <dsp:nvSpPr>
        <dsp:cNvPr id="0" name=""/>
        <dsp:cNvSpPr/>
      </dsp:nvSpPr>
      <dsp:spPr>
        <a:xfrm>
          <a:off x="0" y="0"/>
          <a:ext cx="3713064" cy="13755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5FC2B-F871-4E22-B8E7-91AA68622DE0}">
      <dsp:nvSpPr>
        <dsp:cNvPr id="0" name=""/>
        <dsp:cNvSpPr/>
      </dsp:nvSpPr>
      <dsp:spPr>
        <a:xfrm>
          <a:off x="324893" y="412666"/>
          <a:ext cx="3063279" cy="5502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Os </a:t>
          </a:r>
          <a:r>
            <a:rPr lang="pt-BR" sz="2300" kern="1200" smtClean="0"/>
            <a:t>recursos necessários</a:t>
          </a:r>
          <a:endParaRPr lang="pt-BR" sz="2300" kern="1200" dirty="0"/>
        </a:p>
      </dsp:txBody>
      <dsp:txXfrm>
        <a:off x="324893" y="412666"/>
        <a:ext cx="3063279" cy="550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0183D-8367-49DA-98F5-7B2B54FCA48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9EDD-E993-40D4-A92D-2D5C237A89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FE9DB8-8676-4740-A376-8F22D052EFDB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39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40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41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9EDD-E993-40D4-A92D-2D5C237A892C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FE9DB8-8676-4740-A376-8F22D052EFDB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8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12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14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34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35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36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37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A7AA96-124E-4086-A8F4-B876CB9D934E}" type="slidenum">
              <a:rPr lang="pt-BR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38</a:t>
            </a:fld>
            <a:endParaRPr lang="pt-BR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D13C-4AA5-41C9-BF5B-B7150F8F0556}" type="datetimeFigureOut">
              <a:rPr lang="pt-BR" smtClean="0"/>
              <a:pPr/>
              <a:t>26/9/2011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EB2D-86B3-4E07-BDE5-D9EB69431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5" Type="http://schemas.openxmlformats.org/officeDocument/2006/relationships/diagramQuickStyle" Target="../diagrams/quickStyle26.xml"/><Relationship Id="rId10" Type="http://schemas.openxmlformats.org/officeDocument/2006/relationships/diagramQuickStyle" Target="../diagrams/quickStyle27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908720"/>
          <a:ext cx="9144000" cy="3866655"/>
        </p:xfrm>
        <a:graphic>
          <a:graphicData uri="http://schemas.openxmlformats.org/drawingml/2006/table">
            <a:tbl>
              <a:tblPr/>
              <a:tblGrid>
                <a:gridCol w="2378927"/>
                <a:gridCol w="6765073"/>
              </a:tblGrid>
              <a:tr h="2601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 dirty="0" smtClean="0">
                        <a:solidFill>
                          <a:srgbClr val="668A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MINISTÉRIO</a:t>
                      </a: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 EDUCAÇÃO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SECRETARIA DE ENSINO PROFISSIONAL E TECNOLÓGICO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INSTITUTO FEDERAL DO PARANÁ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PRÓ-REITORIA DE PLANEJAMENTO E DESENVOLVIMENTO INSTITUCIONAL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i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PROPLAN</a:t>
                      </a:r>
                      <a:endParaRPr lang="pt-BR" sz="3200" b="1" i="1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9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solidFill>
                            <a:srgbClr val="76923C"/>
                          </a:solidFill>
                          <a:latin typeface="Kristen ITC" pitchFamily="66" charset="0"/>
                          <a:ea typeface="Times New Roman"/>
                          <a:cs typeface="Arial" pitchFamily="34" charset="0"/>
                        </a:rPr>
                        <a:t>Acompanhamento</a:t>
                      </a:r>
                      <a:r>
                        <a:rPr lang="pt-BR" sz="3600" b="1" baseline="0" dirty="0" smtClean="0">
                          <a:solidFill>
                            <a:srgbClr val="76923C"/>
                          </a:solidFill>
                          <a:latin typeface="Kristen ITC" pitchFamily="66" charset="0"/>
                          <a:ea typeface="Times New Roman"/>
                          <a:cs typeface="Arial" pitchFamily="34" charset="0"/>
                        </a:rPr>
                        <a:t> do </a:t>
                      </a:r>
                      <a:r>
                        <a:rPr lang="pt-BR" sz="3600" b="1" baseline="0" dirty="0" smtClean="0">
                          <a:solidFill>
                            <a:srgbClr val="76923C"/>
                          </a:solidFill>
                          <a:latin typeface="Kristen ITC" pitchFamily="66" charset="0"/>
                          <a:ea typeface="Times New Roman"/>
                          <a:cs typeface="Arial" pitchFamily="34" charset="0"/>
                        </a:rPr>
                        <a:t>Planejamento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b="1" baseline="0" dirty="0" smtClean="0">
                          <a:solidFill>
                            <a:srgbClr val="76923C"/>
                          </a:solidFill>
                          <a:latin typeface="Kristen ITC" pitchFamily="66" charset="0"/>
                          <a:ea typeface="Times New Roman"/>
                          <a:cs typeface="Arial" pitchFamily="34" charset="0"/>
                        </a:rPr>
                        <a:t>Pró-reitorias</a:t>
                      </a:r>
                      <a:endParaRPr lang="pt-BR" sz="3600" b="1" baseline="0" dirty="0" smtClean="0">
                        <a:solidFill>
                          <a:srgbClr val="76923C"/>
                        </a:solidFill>
                        <a:latin typeface="Kristen ITC" pitchFamily="66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m 2" descr="plan. if.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10431"/>
            <a:ext cx="2088232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323528" y="1196752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CA1D9-08AD-43FA-9A12-9F8FCDCDE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26CA1D9-08AD-43FA-9A12-9F8FCDCDE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26CA1D9-08AD-43FA-9A12-9F8FCDCDE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8166E-7852-450A-8358-66C72111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978166E-7852-450A-8358-66C72111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978166E-7852-450A-8358-66C72111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107504" y="1268760"/>
          <a:ext cx="88924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3732C1-6506-40E7-B272-48820140C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33732C1-6506-40E7-B272-48820140C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33732C1-6506-40E7-B272-48820140C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7EC38-A7AD-43CC-AA91-861AE1C42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777EC38-A7AD-43CC-AA91-861AE1C42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777EC38-A7AD-43CC-AA91-861AE1C42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E031E4-4FE3-41A4-B606-1F3EC1D2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3E031E4-4FE3-41A4-B606-1F3EC1D2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3E031E4-4FE3-41A4-B606-1F3EC1D2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560" y="2607436"/>
            <a:ext cx="7956978" cy="13256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Proposta de Trabalho do IFPR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>
            <a:spLocks noChangeAspect="1"/>
          </p:cNvSpPr>
          <p:nvPr/>
        </p:nvSpPr>
        <p:spPr bwMode="auto">
          <a:xfrm rot="2710001">
            <a:off x="6631766" y="2563771"/>
            <a:ext cx="1228407" cy="1025757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177" y="8"/>
              </a:cxn>
              <a:cxn ang="0">
                <a:pos x="190" y="15"/>
              </a:cxn>
              <a:cxn ang="0">
                <a:pos x="204" y="22"/>
              </a:cxn>
              <a:cxn ang="0">
                <a:pos x="217" y="29"/>
              </a:cxn>
              <a:cxn ang="0">
                <a:pos x="231" y="37"/>
              </a:cxn>
              <a:cxn ang="0">
                <a:pos x="244" y="46"/>
              </a:cxn>
              <a:cxn ang="0">
                <a:pos x="257" y="54"/>
              </a:cxn>
              <a:cxn ang="0">
                <a:pos x="270" y="62"/>
              </a:cxn>
              <a:cxn ang="0">
                <a:pos x="286" y="73"/>
              </a:cxn>
              <a:cxn ang="0">
                <a:pos x="303" y="85"/>
              </a:cxn>
              <a:cxn ang="0">
                <a:pos x="316" y="94"/>
              </a:cxn>
              <a:cxn ang="0">
                <a:pos x="329" y="105"/>
              </a:cxn>
              <a:cxn ang="0">
                <a:pos x="345" y="116"/>
              </a:cxn>
              <a:cxn ang="0">
                <a:pos x="361" y="128"/>
              </a:cxn>
              <a:cxn ang="0">
                <a:pos x="375" y="140"/>
              </a:cxn>
              <a:cxn ang="0">
                <a:pos x="389" y="153"/>
              </a:cxn>
              <a:cxn ang="0">
                <a:pos x="402" y="165"/>
              </a:cxn>
              <a:cxn ang="0">
                <a:pos x="418" y="180"/>
              </a:cxn>
              <a:cxn ang="0">
                <a:pos x="432" y="193"/>
              </a:cxn>
              <a:cxn ang="0">
                <a:pos x="444" y="206"/>
              </a:cxn>
              <a:cxn ang="0">
                <a:pos x="458" y="221"/>
              </a:cxn>
              <a:cxn ang="0">
                <a:pos x="469" y="232"/>
              </a:cxn>
              <a:cxn ang="0">
                <a:pos x="481" y="246"/>
              </a:cxn>
              <a:cxn ang="0">
                <a:pos x="493" y="260"/>
              </a:cxn>
              <a:cxn ang="0">
                <a:pos x="506" y="277"/>
              </a:cxn>
              <a:cxn ang="0">
                <a:pos x="517" y="291"/>
              </a:cxn>
              <a:cxn ang="0">
                <a:pos x="529" y="307"/>
              </a:cxn>
              <a:cxn ang="0">
                <a:pos x="543" y="326"/>
              </a:cxn>
              <a:cxn ang="0">
                <a:pos x="555" y="343"/>
              </a:cxn>
              <a:cxn ang="0">
                <a:pos x="568" y="362"/>
              </a:cxn>
              <a:cxn ang="0">
                <a:pos x="580" y="381"/>
              </a:cxn>
              <a:cxn ang="0">
                <a:pos x="591" y="401"/>
              </a:cxn>
              <a:cxn ang="0">
                <a:pos x="603" y="422"/>
              </a:cxn>
              <a:cxn ang="0">
                <a:pos x="612" y="440"/>
              </a:cxn>
              <a:cxn ang="0">
                <a:pos x="621" y="457"/>
              </a:cxn>
              <a:cxn ang="0">
                <a:pos x="629" y="477"/>
              </a:cxn>
              <a:cxn ang="0">
                <a:pos x="634" y="491"/>
              </a:cxn>
              <a:cxn ang="0">
                <a:pos x="791" y="429"/>
              </a:cxn>
              <a:cxn ang="0">
                <a:pos x="547" y="753"/>
              </a:cxn>
              <a:cxn ang="0">
                <a:pos x="115" y="700"/>
              </a:cxn>
              <a:cxn ang="0">
                <a:pos x="286" y="631"/>
              </a:cxn>
              <a:cxn ang="0">
                <a:pos x="275" y="608"/>
              </a:cxn>
              <a:cxn ang="0">
                <a:pos x="264" y="586"/>
              </a:cxn>
              <a:cxn ang="0">
                <a:pos x="249" y="562"/>
              </a:cxn>
              <a:cxn ang="0">
                <a:pos x="232" y="537"/>
              </a:cxn>
              <a:cxn ang="0">
                <a:pos x="217" y="516"/>
              </a:cxn>
              <a:cxn ang="0">
                <a:pos x="201" y="496"/>
              </a:cxn>
              <a:cxn ang="0">
                <a:pos x="184" y="476"/>
              </a:cxn>
              <a:cxn ang="0">
                <a:pos x="167" y="459"/>
              </a:cxn>
              <a:cxn ang="0">
                <a:pos x="150" y="443"/>
              </a:cxn>
              <a:cxn ang="0">
                <a:pos x="130" y="425"/>
              </a:cxn>
              <a:cxn ang="0">
                <a:pos x="111" y="410"/>
              </a:cxn>
              <a:cxn ang="0">
                <a:pos x="93" y="395"/>
              </a:cxn>
              <a:cxn ang="0">
                <a:pos x="75" y="382"/>
              </a:cxn>
              <a:cxn ang="0">
                <a:pos x="53" y="368"/>
              </a:cxn>
              <a:cxn ang="0">
                <a:pos x="31" y="355"/>
              </a:cxn>
              <a:cxn ang="0">
                <a:pos x="16" y="348"/>
              </a:cxn>
              <a:cxn ang="0">
                <a:pos x="0" y="339"/>
              </a:cxn>
              <a:cxn ang="0">
                <a:pos x="161" y="0"/>
              </a:cxn>
            </a:cxnLst>
            <a:rect l="0" t="0" r="r" b="b"/>
            <a:pathLst>
              <a:path w="791" h="753">
                <a:moveTo>
                  <a:pt x="161" y="0"/>
                </a:moveTo>
                <a:lnTo>
                  <a:pt x="177" y="8"/>
                </a:lnTo>
                <a:lnTo>
                  <a:pt x="190" y="15"/>
                </a:lnTo>
                <a:lnTo>
                  <a:pt x="204" y="22"/>
                </a:lnTo>
                <a:lnTo>
                  <a:pt x="217" y="29"/>
                </a:lnTo>
                <a:lnTo>
                  <a:pt x="231" y="37"/>
                </a:lnTo>
                <a:lnTo>
                  <a:pt x="244" y="46"/>
                </a:lnTo>
                <a:lnTo>
                  <a:pt x="257" y="54"/>
                </a:lnTo>
                <a:lnTo>
                  <a:pt x="270" y="62"/>
                </a:lnTo>
                <a:lnTo>
                  <a:pt x="286" y="73"/>
                </a:lnTo>
                <a:lnTo>
                  <a:pt x="303" y="85"/>
                </a:lnTo>
                <a:lnTo>
                  <a:pt x="316" y="94"/>
                </a:lnTo>
                <a:lnTo>
                  <a:pt x="329" y="105"/>
                </a:lnTo>
                <a:lnTo>
                  <a:pt x="345" y="116"/>
                </a:lnTo>
                <a:lnTo>
                  <a:pt x="361" y="128"/>
                </a:lnTo>
                <a:lnTo>
                  <a:pt x="375" y="140"/>
                </a:lnTo>
                <a:lnTo>
                  <a:pt x="389" y="153"/>
                </a:lnTo>
                <a:lnTo>
                  <a:pt x="402" y="165"/>
                </a:lnTo>
                <a:lnTo>
                  <a:pt x="418" y="180"/>
                </a:lnTo>
                <a:lnTo>
                  <a:pt x="432" y="193"/>
                </a:lnTo>
                <a:lnTo>
                  <a:pt x="444" y="206"/>
                </a:lnTo>
                <a:lnTo>
                  <a:pt x="458" y="221"/>
                </a:lnTo>
                <a:lnTo>
                  <a:pt x="469" y="232"/>
                </a:lnTo>
                <a:lnTo>
                  <a:pt x="481" y="246"/>
                </a:lnTo>
                <a:lnTo>
                  <a:pt x="493" y="260"/>
                </a:lnTo>
                <a:lnTo>
                  <a:pt x="506" y="277"/>
                </a:lnTo>
                <a:lnTo>
                  <a:pt x="517" y="291"/>
                </a:lnTo>
                <a:lnTo>
                  <a:pt x="529" y="307"/>
                </a:lnTo>
                <a:lnTo>
                  <a:pt x="543" y="326"/>
                </a:lnTo>
                <a:lnTo>
                  <a:pt x="555" y="343"/>
                </a:lnTo>
                <a:lnTo>
                  <a:pt x="568" y="362"/>
                </a:lnTo>
                <a:lnTo>
                  <a:pt x="580" y="381"/>
                </a:lnTo>
                <a:lnTo>
                  <a:pt x="591" y="401"/>
                </a:lnTo>
                <a:lnTo>
                  <a:pt x="603" y="422"/>
                </a:lnTo>
                <a:lnTo>
                  <a:pt x="612" y="440"/>
                </a:lnTo>
                <a:lnTo>
                  <a:pt x="621" y="457"/>
                </a:lnTo>
                <a:lnTo>
                  <a:pt x="629" y="477"/>
                </a:lnTo>
                <a:lnTo>
                  <a:pt x="634" y="491"/>
                </a:lnTo>
                <a:lnTo>
                  <a:pt x="791" y="429"/>
                </a:lnTo>
                <a:lnTo>
                  <a:pt x="547" y="753"/>
                </a:lnTo>
                <a:lnTo>
                  <a:pt x="115" y="700"/>
                </a:lnTo>
                <a:lnTo>
                  <a:pt x="286" y="631"/>
                </a:lnTo>
                <a:lnTo>
                  <a:pt x="275" y="608"/>
                </a:lnTo>
                <a:lnTo>
                  <a:pt x="264" y="586"/>
                </a:lnTo>
                <a:lnTo>
                  <a:pt x="249" y="562"/>
                </a:lnTo>
                <a:lnTo>
                  <a:pt x="232" y="537"/>
                </a:lnTo>
                <a:lnTo>
                  <a:pt x="217" y="516"/>
                </a:lnTo>
                <a:lnTo>
                  <a:pt x="201" y="496"/>
                </a:lnTo>
                <a:lnTo>
                  <a:pt x="184" y="476"/>
                </a:lnTo>
                <a:lnTo>
                  <a:pt x="167" y="459"/>
                </a:lnTo>
                <a:lnTo>
                  <a:pt x="150" y="443"/>
                </a:lnTo>
                <a:lnTo>
                  <a:pt x="130" y="425"/>
                </a:lnTo>
                <a:lnTo>
                  <a:pt x="111" y="410"/>
                </a:lnTo>
                <a:lnTo>
                  <a:pt x="93" y="395"/>
                </a:lnTo>
                <a:lnTo>
                  <a:pt x="75" y="382"/>
                </a:lnTo>
                <a:lnTo>
                  <a:pt x="53" y="368"/>
                </a:lnTo>
                <a:lnTo>
                  <a:pt x="31" y="355"/>
                </a:lnTo>
                <a:lnTo>
                  <a:pt x="16" y="348"/>
                </a:lnTo>
                <a:lnTo>
                  <a:pt x="0" y="339"/>
                </a:lnTo>
                <a:lnTo>
                  <a:pt x="161" y="0"/>
                </a:lnTo>
                <a:close/>
              </a:path>
            </a:pathLst>
          </a:custGeom>
          <a:solidFill>
            <a:srgbClr val="C0C0C0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0" name="Freeform 12"/>
          <p:cNvSpPr>
            <a:spLocks noChangeAspect="1"/>
          </p:cNvSpPr>
          <p:nvPr/>
        </p:nvSpPr>
        <p:spPr bwMode="auto">
          <a:xfrm rot="14053920">
            <a:off x="941068" y="2418116"/>
            <a:ext cx="1228406" cy="1025758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177" y="8"/>
              </a:cxn>
              <a:cxn ang="0">
                <a:pos x="190" y="15"/>
              </a:cxn>
              <a:cxn ang="0">
                <a:pos x="204" y="22"/>
              </a:cxn>
              <a:cxn ang="0">
                <a:pos x="217" y="29"/>
              </a:cxn>
              <a:cxn ang="0">
                <a:pos x="231" y="37"/>
              </a:cxn>
              <a:cxn ang="0">
                <a:pos x="244" y="46"/>
              </a:cxn>
              <a:cxn ang="0">
                <a:pos x="257" y="54"/>
              </a:cxn>
              <a:cxn ang="0">
                <a:pos x="270" y="62"/>
              </a:cxn>
              <a:cxn ang="0">
                <a:pos x="286" y="73"/>
              </a:cxn>
              <a:cxn ang="0">
                <a:pos x="303" y="85"/>
              </a:cxn>
              <a:cxn ang="0">
                <a:pos x="316" y="94"/>
              </a:cxn>
              <a:cxn ang="0">
                <a:pos x="329" y="105"/>
              </a:cxn>
              <a:cxn ang="0">
                <a:pos x="345" y="116"/>
              </a:cxn>
              <a:cxn ang="0">
                <a:pos x="361" y="128"/>
              </a:cxn>
              <a:cxn ang="0">
                <a:pos x="375" y="140"/>
              </a:cxn>
              <a:cxn ang="0">
                <a:pos x="389" y="153"/>
              </a:cxn>
              <a:cxn ang="0">
                <a:pos x="402" y="165"/>
              </a:cxn>
              <a:cxn ang="0">
                <a:pos x="418" y="180"/>
              </a:cxn>
              <a:cxn ang="0">
                <a:pos x="432" y="193"/>
              </a:cxn>
              <a:cxn ang="0">
                <a:pos x="444" y="206"/>
              </a:cxn>
              <a:cxn ang="0">
                <a:pos x="458" y="221"/>
              </a:cxn>
              <a:cxn ang="0">
                <a:pos x="469" y="232"/>
              </a:cxn>
              <a:cxn ang="0">
                <a:pos x="481" y="246"/>
              </a:cxn>
              <a:cxn ang="0">
                <a:pos x="493" y="260"/>
              </a:cxn>
              <a:cxn ang="0">
                <a:pos x="506" y="277"/>
              </a:cxn>
              <a:cxn ang="0">
                <a:pos x="517" y="291"/>
              </a:cxn>
              <a:cxn ang="0">
                <a:pos x="529" y="307"/>
              </a:cxn>
              <a:cxn ang="0">
                <a:pos x="543" y="326"/>
              </a:cxn>
              <a:cxn ang="0">
                <a:pos x="555" y="343"/>
              </a:cxn>
              <a:cxn ang="0">
                <a:pos x="568" y="362"/>
              </a:cxn>
              <a:cxn ang="0">
                <a:pos x="580" y="381"/>
              </a:cxn>
              <a:cxn ang="0">
                <a:pos x="591" y="401"/>
              </a:cxn>
              <a:cxn ang="0">
                <a:pos x="603" y="422"/>
              </a:cxn>
              <a:cxn ang="0">
                <a:pos x="612" y="440"/>
              </a:cxn>
              <a:cxn ang="0">
                <a:pos x="621" y="457"/>
              </a:cxn>
              <a:cxn ang="0">
                <a:pos x="629" y="477"/>
              </a:cxn>
              <a:cxn ang="0">
                <a:pos x="634" y="491"/>
              </a:cxn>
              <a:cxn ang="0">
                <a:pos x="791" y="429"/>
              </a:cxn>
              <a:cxn ang="0">
                <a:pos x="547" y="753"/>
              </a:cxn>
              <a:cxn ang="0">
                <a:pos x="115" y="700"/>
              </a:cxn>
              <a:cxn ang="0">
                <a:pos x="286" y="631"/>
              </a:cxn>
              <a:cxn ang="0">
                <a:pos x="275" y="608"/>
              </a:cxn>
              <a:cxn ang="0">
                <a:pos x="264" y="586"/>
              </a:cxn>
              <a:cxn ang="0">
                <a:pos x="249" y="562"/>
              </a:cxn>
              <a:cxn ang="0">
                <a:pos x="232" y="537"/>
              </a:cxn>
              <a:cxn ang="0">
                <a:pos x="217" y="516"/>
              </a:cxn>
              <a:cxn ang="0">
                <a:pos x="201" y="496"/>
              </a:cxn>
              <a:cxn ang="0">
                <a:pos x="184" y="476"/>
              </a:cxn>
              <a:cxn ang="0">
                <a:pos x="167" y="459"/>
              </a:cxn>
              <a:cxn ang="0">
                <a:pos x="150" y="443"/>
              </a:cxn>
              <a:cxn ang="0">
                <a:pos x="130" y="425"/>
              </a:cxn>
              <a:cxn ang="0">
                <a:pos x="111" y="410"/>
              </a:cxn>
              <a:cxn ang="0">
                <a:pos x="93" y="395"/>
              </a:cxn>
              <a:cxn ang="0">
                <a:pos x="75" y="382"/>
              </a:cxn>
              <a:cxn ang="0">
                <a:pos x="53" y="368"/>
              </a:cxn>
              <a:cxn ang="0">
                <a:pos x="31" y="355"/>
              </a:cxn>
              <a:cxn ang="0">
                <a:pos x="16" y="348"/>
              </a:cxn>
              <a:cxn ang="0">
                <a:pos x="0" y="339"/>
              </a:cxn>
              <a:cxn ang="0">
                <a:pos x="161" y="0"/>
              </a:cxn>
            </a:cxnLst>
            <a:rect l="0" t="0" r="r" b="b"/>
            <a:pathLst>
              <a:path w="791" h="753">
                <a:moveTo>
                  <a:pt x="161" y="0"/>
                </a:moveTo>
                <a:lnTo>
                  <a:pt x="177" y="8"/>
                </a:lnTo>
                <a:lnTo>
                  <a:pt x="190" y="15"/>
                </a:lnTo>
                <a:lnTo>
                  <a:pt x="204" y="22"/>
                </a:lnTo>
                <a:lnTo>
                  <a:pt x="217" y="29"/>
                </a:lnTo>
                <a:lnTo>
                  <a:pt x="231" y="37"/>
                </a:lnTo>
                <a:lnTo>
                  <a:pt x="244" y="46"/>
                </a:lnTo>
                <a:lnTo>
                  <a:pt x="257" y="54"/>
                </a:lnTo>
                <a:lnTo>
                  <a:pt x="270" y="62"/>
                </a:lnTo>
                <a:lnTo>
                  <a:pt x="286" y="73"/>
                </a:lnTo>
                <a:lnTo>
                  <a:pt x="303" y="85"/>
                </a:lnTo>
                <a:lnTo>
                  <a:pt x="316" y="94"/>
                </a:lnTo>
                <a:lnTo>
                  <a:pt x="329" y="105"/>
                </a:lnTo>
                <a:lnTo>
                  <a:pt x="345" y="116"/>
                </a:lnTo>
                <a:lnTo>
                  <a:pt x="361" y="128"/>
                </a:lnTo>
                <a:lnTo>
                  <a:pt x="375" y="140"/>
                </a:lnTo>
                <a:lnTo>
                  <a:pt x="389" y="153"/>
                </a:lnTo>
                <a:lnTo>
                  <a:pt x="402" y="165"/>
                </a:lnTo>
                <a:lnTo>
                  <a:pt x="418" y="180"/>
                </a:lnTo>
                <a:lnTo>
                  <a:pt x="432" y="193"/>
                </a:lnTo>
                <a:lnTo>
                  <a:pt x="444" y="206"/>
                </a:lnTo>
                <a:lnTo>
                  <a:pt x="458" y="221"/>
                </a:lnTo>
                <a:lnTo>
                  <a:pt x="469" y="232"/>
                </a:lnTo>
                <a:lnTo>
                  <a:pt x="481" y="246"/>
                </a:lnTo>
                <a:lnTo>
                  <a:pt x="493" y="260"/>
                </a:lnTo>
                <a:lnTo>
                  <a:pt x="506" y="277"/>
                </a:lnTo>
                <a:lnTo>
                  <a:pt x="517" y="291"/>
                </a:lnTo>
                <a:lnTo>
                  <a:pt x="529" y="307"/>
                </a:lnTo>
                <a:lnTo>
                  <a:pt x="543" y="326"/>
                </a:lnTo>
                <a:lnTo>
                  <a:pt x="555" y="343"/>
                </a:lnTo>
                <a:lnTo>
                  <a:pt x="568" y="362"/>
                </a:lnTo>
                <a:lnTo>
                  <a:pt x="580" y="381"/>
                </a:lnTo>
                <a:lnTo>
                  <a:pt x="591" y="401"/>
                </a:lnTo>
                <a:lnTo>
                  <a:pt x="603" y="422"/>
                </a:lnTo>
                <a:lnTo>
                  <a:pt x="612" y="440"/>
                </a:lnTo>
                <a:lnTo>
                  <a:pt x="621" y="457"/>
                </a:lnTo>
                <a:lnTo>
                  <a:pt x="629" y="477"/>
                </a:lnTo>
                <a:lnTo>
                  <a:pt x="634" y="491"/>
                </a:lnTo>
                <a:lnTo>
                  <a:pt x="791" y="429"/>
                </a:lnTo>
                <a:lnTo>
                  <a:pt x="547" y="753"/>
                </a:lnTo>
                <a:lnTo>
                  <a:pt x="115" y="700"/>
                </a:lnTo>
                <a:lnTo>
                  <a:pt x="286" y="631"/>
                </a:lnTo>
                <a:lnTo>
                  <a:pt x="275" y="608"/>
                </a:lnTo>
                <a:lnTo>
                  <a:pt x="264" y="586"/>
                </a:lnTo>
                <a:lnTo>
                  <a:pt x="249" y="562"/>
                </a:lnTo>
                <a:lnTo>
                  <a:pt x="232" y="537"/>
                </a:lnTo>
                <a:lnTo>
                  <a:pt x="217" y="516"/>
                </a:lnTo>
                <a:lnTo>
                  <a:pt x="201" y="496"/>
                </a:lnTo>
                <a:lnTo>
                  <a:pt x="184" y="476"/>
                </a:lnTo>
                <a:lnTo>
                  <a:pt x="167" y="459"/>
                </a:lnTo>
                <a:lnTo>
                  <a:pt x="150" y="443"/>
                </a:lnTo>
                <a:lnTo>
                  <a:pt x="130" y="425"/>
                </a:lnTo>
                <a:lnTo>
                  <a:pt x="111" y="410"/>
                </a:lnTo>
                <a:lnTo>
                  <a:pt x="93" y="395"/>
                </a:lnTo>
                <a:lnTo>
                  <a:pt x="75" y="382"/>
                </a:lnTo>
                <a:lnTo>
                  <a:pt x="53" y="368"/>
                </a:lnTo>
                <a:lnTo>
                  <a:pt x="31" y="355"/>
                </a:lnTo>
                <a:lnTo>
                  <a:pt x="16" y="348"/>
                </a:lnTo>
                <a:lnTo>
                  <a:pt x="0" y="339"/>
                </a:lnTo>
                <a:lnTo>
                  <a:pt x="161" y="0"/>
                </a:lnTo>
                <a:close/>
              </a:path>
            </a:pathLst>
          </a:custGeom>
          <a:solidFill>
            <a:srgbClr val="C0C0C0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2107" y="4633972"/>
            <a:ext cx="33697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Acompanhamento</a:t>
            </a:r>
            <a:endParaRPr lang="pt-BR" sz="2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24128" y="4365104"/>
            <a:ext cx="30125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Execução</a:t>
            </a:r>
            <a:endParaRPr lang="pt-BR" sz="2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868144" y="1268760"/>
            <a:ext cx="30125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Planejamento</a:t>
            </a:r>
            <a:endParaRPr lang="pt-BR" sz="2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20" y="1352738"/>
            <a:ext cx="30125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Correção</a:t>
            </a:r>
            <a:endParaRPr lang="pt-BR" sz="2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izza 15"/>
          <p:cNvSpPr/>
          <p:nvPr/>
        </p:nvSpPr>
        <p:spPr>
          <a:xfrm flipH="1">
            <a:off x="2339752" y="1268760"/>
            <a:ext cx="4176464" cy="3528392"/>
          </a:xfrm>
          <a:prstGeom prst="pie">
            <a:avLst>
              <a:gd name="adj1" fmla="val 10778635"/>
              <a:gd name="adj2" fmla="val 16200000"/>
            </a:avLst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`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Pizza 18"/>
          <p:cNvSpPr/>
          <p:nvPr/>
        </p:nvSpPr>
        <p:spPr>
          <a:xfrm flipH="1">
            <a:off x="2339752" y="1340768"/>
            <a:ext cx="4176464" cy="3528392"/>
          </a:xfrm>
          <a:prstGeom prst="pie">
            <a:avLst>
              <a:gd name="adj1" fmla="val 5474859"/>
              <a:gd name="adj2" fmla="val 1079589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Pizza 19"/>
          <p:cNvSpPr/>
          <p:nvPr/>
        </p:nvSpPr>
        <p:spPr>
          <a:xfrm flipH="1">
            <a:off x="2267744" y="1268760"/>
            <a:ext cx="4176464" cy="3528392"/>
          </a:xfrm>
          <a:prstGeom prst="pie">
            <a:avLst>
              <a:gd name="adj1" fmla="val 16215938"/>
              <a:gd name="adj2" fmla="val 3413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Pizza 20"/>
          <p:cNvSpPr/>
          <p:nvPr/>
        </p:nvSpPr>
        <p:spPr>
          <a:xfrm flipH="1">
            <a:off x="2267744" y="1340768"/>
            <a:ext cx="4176464" cy="3528392"/>
          </a:xfrm>
          <a:prstGeom prst="pie">
            <a:avLst>
              <a:gd name="adj1" fmla="val 68998"/>
              <a:gd name="adj2" fmla="val 545843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652836" y="1556792"/>
            <a:ext cx="8691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pt-B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716016" y="3113673"/>
            <a:ext cx="8691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pt-B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3103787" y="3068960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pt-B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059832" y="1556792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pt-B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1"/>
          <p:cNvSpPr>
            <a:spLocks noChangeAspect="1"/>
          </p:cNvSpPr>
          <p:nvPr/>
        </p:nvSpPr>
        <p:spPr bwMode="auto">
          <a:xfrm rot="7693582">
            <a:off x="3734161" y="4995848"/>
            <a:ext cx="1262520" cy="1181422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177" y="8"/>
              </a:cxn>
              <a:cxn ang="0">
                <a:pos x="190" y="15"/>
              </a:cxn>
              <a:cxn ang="0">
                <a:pos x="204" y="22"/>
              </a:cxn>
              <a:cxn ang="0">
                <a:pos x="217" y="29"/>
              </a:cxn>
              <a:cxn ang="0">
                <a:pos x="231" y="37"/>
              </a:cxn>
              <a:cxn ang="0">
                <a:pos x="244" y="46"/>
              </a:cxn>
              <a:cxn ang="0">
                <a:pos x="257" y="54"/>
              </a:cxn>
              <a:cxn ang="0">
                <a:pos x="270" y="62"/>
              </a:cxn>
              <a:cxn ang="0">
                <a:pos x="286" y="73"/>
              </a:cxn>
              <a:cxn ang="0">
                <a:pos x="303" y="85"/>
              </a:cxn>
              <a:cxn ang="0">
                <a:pos x="316" y="94"/>
              </a:cxn>
              <a:cxn ang="0">
                <a:pos x="329" y="105"/>
              </a:cxn>
              <a:cxn ang="0">
                <a:pos x="345" y="116"/>
              </a:cxn>
              <a:cxn ang="0">
                <a:pos x="361" y="128"/>
              </a:cxn>
              <a:cxn ang="0">
                <a:pos x="375" y="140"/>
              </a:cxn>
              <a:cxn ang="0">
                <a:pos x="389" y="153"/>
              </a:cxn>
              <a:cxn ang="0">
                <a:pos x="402" y="165"/>
              </a:cxn>
              <a:cxn ang="0">
                <a:pos x="418" y="180"/>
              </a:cxn>
              <a:cxn ang="0">
                <a:pos x="432" y="193"/>
              </a:cxn>
              <a:cxn ang="0">
                <a:pos x="444" y="206"/>
              </a:cxn>
              <a:cxn ang="0">
                <a:pos x="458" y="221"/>
              </a:cxn>
              <a:cxn ang="0">
                <a:pos x="469" y="232"/>
              </a:cxn>
              <a:cxn ang="0">
                <a:pos x="481" y="246"/>
              </a:cxn>
              <a:cxn ang="0">
                <a:pos x="493" y="260"/>
              </a:cxn>
              <a:cxn ang="0">
                <a:pos x="506" y="277"/>
              </a:cxn>
              <a:cxn ang="0">
                <a:pos x="517" y="291"/>
              </a:cxn>
              <a:cxn ang="0">
                <a:pos x="529" y="307"/>
              </a:cxn>
              <a:cxn ang="0">
                <a:pos x="543" y="326"/>
              </a:cxn>
              <a:cxn ang="0">
                <a:pos x="555" y="343"/>
              </a:cxn>
              <a:cxn ang="0">
                <a:pos x="568" y="362"/>
              </a:cxn>
              <a:cxn ang="0">
                <a:pos x="580" y="381"/>
              </a:cxn>
              <a:cxn ang="0">
                <a:pos x="591" y="401"/>
              </a:cxn>
              <a:cxn ang="0">
                <a:pos x="603" y="422"/>
              </a:cxn>
              <a:cxn ang="0">
                <a:pos x="612" y="440"/>
              </a:cxn>
              <a:cxn ang="0">
                <a:pos x="621" y="457"/>
              </a:cxn>
              <a:cxn ang="0">
                <a:pos x="629" y="477"/>
              </a:cxn>
              <a:cxn ang="0">
                <a:pos x="634" y="491"/>
              </a:cxn>
              <a:cxn ang="0">
                <a:pos x="791" y="429"/>
              </a:cxn>
              <a:cxn ang="0">
                <a:pos x="547" y="753"/>
              </a:cxn>
              <a:cxn ang="0">
                <a:pos x="115" y="700"/>
              </a:cxn>
              <a:cxn ang="0">
                <a:pos x="286" y="631"/>
              </a:cxn>
              <a:cxn ang="0">
                <a:pos x="275" y="608"/>
              </a:cxn>
              <a:cxn ang="0">
                <a:pos x="264" y="586"/>
              </a:cxn>
              <a:cxn ang="0">
                <a:pos x="249" y="562"/>
              </a:cxn>
              <a:cxn ang="0">
                <a:pos x="232" y="537"/>
              </a:cxn>
              <a:cxn ang="0">
                <a:pos x="217" y="516"/>
              </a:cxn>
              <a:cxn ang="0">
                <a:pos x="201" y="496"/>
              </a:cxn>
              <a:cxn ang="0">
                <a:pos x="184" y="476"/>
              </a:cxn>
              <a:cxn ang="0">
                <a:pos x="167" y="459"/>
              </a:cxn>
              <a:cxn ang="0">
                <a:pos x="150" y="443"/>
              </a:cxn>
              <a:cxn ang="0">
                <a:pos x="130" y="425"/>
              </a:cxn>
              <a:cxn ang="0">
                <a:pos x="111" y="410"/>
              </a:cxn>
              <a:cxn ang="0">
                <a:pos x="93" y="395"/>
              </a:cxn>
              <a:cxn ang="0">
                <a:pos x="75" y="382"/>
              </a:cxn>
              <a:cxn ang="0">
                <a:pos x="53" y="368"/>
              </a:cxn>
              <a:cxn ang="0">
                <a:pos x="31" y="355"/>
              </a:cxn>
              <a:cxn ang="0">
                <a:pos x="16" y="348"/>
              </a:cxn>
              <a:cxn ang="0">
                <a:pos x="0" y="339"/>
              </a:cxn>
              <a:cxn ang="0">
                <a:pos x="161" y="0"/>
              </a:cxn>
            </a:cxnLst>
            <a:rect l="0" t="0" r="r" b="b"/>
            <a:pathLst>
              <a:path w="791" h="753">
                <a:moveTo>
                  <a:pt x="161" y="0"/>
                </a:moveTo>
                <a:lnTo>
                  <a:pt x="177" y="8"/>
                </a:lnTo>
                <a:lnTo>
                  <a:pt x="190" y="15"/>
                </a:lnTo>
                <a:lnTo>
                  <a:pt x="204" y="22"/>
                </a:lnTo>
                <a:lnTo>
                  <a:pt x="217" y="29"/>
                </a:lnTo>
                <a:lnTo>
                  <a:pt x="231" y="37"/>
                </a:lnTo>
                <a:lnTo>
                  <a:pt x="244" y="46"/>
                </a:lnTo>
                <a:lnTo>
                  <a:pt x="257" y="54"/>
                </a:lnTo>
                <a:lnTo>
                  <a:pt x="270" y="62"/>
                </a:lnTo>
                <a:lnTo>
                  <a:pt x="286" y="73"/>
                </a:lnTo>
                <a:lnTo>
                  <a:pt x="303" y="85"/>
                </a:lnTo>
                <a:lnTo>
                  <a:pt x="316" y="94"/>
                </a:lnTo>
                <a:lnTo>
                  <a:pt x="329" y="105"/>
                </a:lnTo>
                <a:lnTo>
                  <a:pt x="345" y="116"/>
                </a:lnTo>
                <a:lnTo>
                  <a:pt x="361" y="128"/>
                </a:lnTo>
                <a:lnTo>
                  <a:pt x="375" y="140"/>
                </a:lnTo>
                <a:lnTo>
                  <a:pt x="389" y="153"/>
                </a:lnTo>
                <a:lnTo>
                  <a:pt x="402" y="165"/>
                </a:lnTo>
                <a:lnTo>
                  <a:pt x="418" y="180"/>
                </a:lnTo>
                <a:lnTo>
                  <a:pt x="432" y="193"/>
                </a:lnTo>
                <a:lnTo>
                  <a:pt x="444" y="206"/>
                </a:lnTo>
                <a:lnTo>
                  <a:pt x="458" y="221"/>
                </a:lnTo>
                <a:lnTo>
                  <a:pt x="469" y="232"/>
                </a:lnTo>
                <a:lnTo>
                  <a:pt x="481" y="246"/>
                </a:lnTo>
                <a:lnTo>
                  <a:pt x="493" y="260"/>
                </a:lnTo>
                <a:lnTo>
                  <a:pt x="506" y="277"/>
                </a:lnTo>
                <a:lnTo>
                  <a:pt x="517" y="291"/>
                </a:lnTo>
                <a:lnTo>
                  <a:pt x="529" y="307"/>
                </a:lnTo>
                <a:lnTo>
                  <a:pt x="543" y="326"/>
                </a:lnTo>
                <a:lnTo>
                  <a:pt x="555" y="343"/>
                </a:lnTo>
                <a:lnTo>
                  <a:pt x="568" y="362"/>
                </a:lnTo>
                <a:lnTo>
                  <a:pt x="580" y="381"/>
                </a:lnTo>
                <a:lnTo>
                  <a:pt x="591" y="401"/>
                </a:lnTo>
                <a:lnTo>
                  <a:pt x="603" y="422"/>
                </a:lnTo>
                <a:lnTo>
                  <a:pt x="612" y="440"/>
                </a:lnTo>
                <a:lnTo>
                  <a:pt x="621" y="457"/>
                </a:lnTo>
                <a:lnTo>
                  <a:pt x="629" y="477"/>
                </a:lnTo>
                <a:lnTo>
                  <a:pt x="634" y="491"/>
                </a:lnTo>
                <a:lnTo>
                  <a:pt x="791" y="429"/>
                </a:lnTo>
                <a:lnTo>
                  <a:pt x="547" y="753"/>
                </a:lnTo>
                <a:lnTo>
                  <a:pt x="115" y="700"/>
                </a:lnTo>
                <a:lnTo>
                  <a:pt x="286" y="631"/>
                </a:lnTo>
                <a:lnTo>
                  <a:pt x="275" y="608"/>
                </a:lnTo>
                <a:lnTo>
                  <a:pt x="264" y="586"/>
                </a:lnTo>
                <a:lnTo>
                  <a:pt x="249" y="562"/>
                </a:lnTo>
                <a:lnTo>
                  <a:pt x="232" y="537"/>
                </a:lnTo>
                <a:lnTo>
                  <a:pt x="217" y="516"/>
                </a:lnTo>
                <a:lnTo>
                  <a:pt x="201" y="496"/>
                </a:lnTo>
                <a:lnTo>
                  <a:pt x="184" y="476"/>
                </a:lnTo>
                <a:lnTo>
                  <a:pt x="167" y="459"/>
                </a:lnTo>
                <a:lnTo>
                  <a:pt x="150" y="443"/>
                </a:lnTo>
                <a:lnTo>
                  <a:pt x="130" y="425"/>
                </a:lnTo>
                <a:lnTo>
                  <a:pt x="111" y="410"/>
                </a:lnTo>
                <a:lnTo>
                  <a:pt x="93" y="395"/>
                </a:lnTo>
                <a:lnTo>
                  <a:pt x="75" y="382"/>
                </a:lnTo>
                <a:lnTo>
                  <a:pt x="53" y="368"/>
                </a:lnTo>
                <a:lnTo>
                  <a:pt x="31" y="355"/>
                </a:lnTo>
                <a:lnTo>
                  <a:pt x="16" y="348"/>
                </a:lnTo>
                <a:lnTo>
                  <a:pt x="0" y="339"/>
                </a:lnTo>
                <a:lnTo>
                  <a:pt x="161" y="0"/>
                </a:lnTo>
                <a:close/>
              </a:path>
            </a:pathLst>
          </a:custGeom>
          <a:solidFill>
            <a:srgbClr val="C0C0C0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0"/>
      <p:bldP spid="14" grpId="0"/>
      <p:bldP spid="15" grpId="0"/>
      <p:bldP spid="16" grpId="0" animBg="1"/>
      <p:bldP spid="19" grpId="0" animBg="1"/>
      <p:bldP spid="20" grpId="0" animBg="1"/>
      <p:bldP spid="21" grpId="0" animBg="1"/>
      <p:bldP spid="24" grpId="0"/>
      <p:bldP spid="25" grpId="0"/>
      <p:bldP spid="26" grpId="0"/>
      <p:bldP spid="2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560" y="2607436"/>
            <a:ext cx="7956978" cy="13256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A Metodologia da PROPLAN para o Planejamento no IFPR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779912" y="3286145"/>
            <a:ext cx="1584176" cy="43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 dirty="0" smtClean="0">
                <a:latin typeface="Georgia" pitchFamily="18" charset="0"/>
              </a:rPr>
              <a:t>Aluno</a:t>
            </a:r>
            <a:endParaRPr lang="es-ES_tradnl" sz="2800" b="1" dirty="0">
              <a:latin typeface="Georgia" pitchFamily="18" charset="0"/>
            </a:endParaRP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2411760" y="2276872"/>
            <a:ext cx="4392488" cy="1512168"/>
          </a:xfrm>
          <a:prstGeom prst="ellips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8000"/>
                </a:solidFill>
                <a:latin typeface="Georgia" pitchFamily="18" charset="0"/>
              </a:rPr>
              <a:t>Atividades Pedagógicas/acadêmicas</a:t>
            </a:r>
            <a:endParaRPr lang="pt-BR" b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2339752" y="3140968"/>
            <a:ext cx="4536504" cy="1440160"/>
          </a:xfrm>
          <a:prstGeom prst="ellips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pt-BR" b="1" dirty="0" smtClean="0">
              <a:solidFill>
                <a:srgbClr val="008000"/>
              </a:solidFill>
              <a:latin typeface="Georgia" pitchFamily="18" charset="0"/>
            </a:endParaRPr>
          </a:p>
          <a:p>
            <a:pPr algn="ctr"/>
            <a:endParaRPr lang="pt-BR" b="1" dirty="0" smtClean="0">
              <a:solidFill>
                <a:srgbClr val="008000"/>
              </a:solidFill>
              <a:latin typeface="Georgia" pitchFamily="18" charset="0"/>
            </a:endParaRPr>
          </a:p>
          <a:p>
            <a:pPr algn="ctr"/>
            <a:r>
              <a:rPr lang="pt-BR" b="1" dirty="0" smtClean="0">
                <a:solidFill>
                  <a:srgbClr val="008000"/>
                </a:solidFill>
                <a:latin typeface="Georgia" pitchFamily="18" charset="0"/>
              </a:rPr>
              <a:t>Atividades Administrativas</a:t>
            </a:r>
            <a:endParaRPr lang="pt-BR" b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2987824" y="1628800"/>
            <a:ext cx="3168352" cy="3744416"/>
          </a:xfrm>
          <a:prstGeom prst="ellipse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pt-BR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1691680" y="1052736"/>
            <a:ext cx="5688632" cy="4896544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t" anchorCtr="0"/>
          <a:lstStyle/>
          <a:p>
            <a:pPr algn="ctr"/>
            <a:endParaRPr lang="pt-BR" sz="2400" b="1" dirty="0">
              <a:latin typeface="Georgia" pitchFamily="18" charset="0"/>
            </a:endParaRPr>
          </a:p>
        </p:txBody>
      </p:sp>
      <p:sp>
        <p:nvSpPr>
          <p:cNvPr id="36" name="Oval 31"/>
          <p:cNvSpPr>
            <a:spLocks noChangeArrowheads="1"/>
          </p:cNvSpPr>
          <p:nvPr/>
        </p:nvSpPr>
        <p:spPr bwMode="auto">
          <a:xfrm>
            <a:off x="1115616" y="188640"/>
            <a:ext cx="6840760" cy="648072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lIns="90000" tIns="0" bIns="0" anchor="t"/>
          <a:lstStyle/>
          <a:p>
            <a:pPr algn="ctr"/>
            <a:endParaRPr lang="pt-BR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auto">
          <a:xfrm>
            <a:off x="3040918" y="548680"/>
            <a:ext cx="293990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dirty="0" err="1" smtClean="0">
                <a:solidFill>
                  <a:srgbClr val="FF0000"/>
                </a:solidFill>
                <a:latin typeface="Georgia" pitchFamily="18" charset="0"/>
              </a:rPr>
              <a:t>Planejamento</a:t>
            </a:r>
            <a:endParaRPr lang="es-ES_tradnl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3173244" y="5960893"/>
            <a:ext cx="27379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dirty="0" smtClean="0">
                <a:solidFill>
                  <a:srgbClr val="FF0000"/>
                </a:solidFill>
                <a:latin typeface="Georgia" pitchFamily="18" charset="0"/>
              </a:rPr>
              <a:t>Participativo</a:t>
            </a:r>
            <a:endParaRPr lang="es-ES_tradnl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3224344" y="1259468"/>
            <a:ext cx="2715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Plano de Gestão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4136629" y="5517232"/>
            <a:ext cx="795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PDI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3899462" y="1815207"/>
            <a:ext cx="1343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eorgia" pitchFamily="18" charset="0"/>
              </a:rPr>
              <a:t>Recursos</a:t>
            </a:r>
            <a:r>
              <a:rPr lang="pt-BR" b="1" dirty="0" smtClean="0">
                <a:latin typeface="Georgia" pitchFamily="18" charset="0"/>
              </a:rPr>
              <a:t> 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3572411" y="4695527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eorgia" pitchFamily="18" charset="0"/>
              </a:rPr>
              <a:t>Orçamentários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28" grpId="0" animBg="1"/>
      <p:bldP spid="31" grpId="0" animBg="1"/>
      <p:bldP spid="33" grpId="0" animBg="1"/>
      <p:bldP spid="34" grpId="0" animBg="1"/>
      <p:bldP spid="36" grpId="0" animBg="1"/>
      <p:bldP spid="37" grpId="0" autoUpdateAnimBg="0"/>
      <p:bldP spid="38" grpId="0" autoUpdateAnimBg="0"/>
      <p:bldP spid="39" grpId="0"/>
      <p:bldP spid="40" grpId="0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42910" y="2505230"/>
            <a:ext cx="7858180" cy="15718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800" b="1" dirty="0" smtClean="0">
                <a:latin typeface="Georgia" pitchFamily="18" charset="0"/>
                <a:cs typeface="Arial" pitchFamily="34" charset="0"/>
              </a:rPr>
              <a:t>Diretrizes Gerais para o Planejamento</a:t>
            </a:r>
            <a:endParaRPr lang="pt-BR" sz="48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13897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latin typeface="Georgia" pitchFamily="18" charset="0"/>
                <a:cs typeface="Arial" pitchFamily="34" charset="0"/>
              </a:rPr>
              <a:t>Termo de Acordo e Metas</a:t>
            </a:r>
          </a:p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latin typeface="Georgia" pitchFamily="18" charset="0"/>
                <a:cs typeface="Arial" pitchFamily="34" charset="0"/>
              </a:rPr>
              <a:t>TAM</a:t>
            </a:r>
            <a:endParaRPr lang="pt-BR" sz="4000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179512" y="188640"/>
          <a:ext cx="878396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3884B3-C5AD-4035-A39F-218894498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E3884B3-C5AD-4035-A39F-218894498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E3884B3-C5AD-4035-A39F-218894498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AA5C83-13C3-4B44-BBC1-9450E289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1DAA5C83-13C3-4B44-BBC1-9450E289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1DAA5C83-13C3-4B44-BBC1-9450E289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6BF00E-6415-4E93-ACED-3C2474199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016BF00E-6415-4E93-ACED-3C2474199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016BF00E-6415-4E93-ACED-3C2474199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D86460-EB9F-4F27-9274-DC5CBC265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4CD86460-EB9F-4F27-9274-DC5CBC265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4CD86460-EB9F-4F27-9274-DC5CBC265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82B88-0EEA-443E-8AA2-30FB129D7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14282B88-0EEA-443E-8AA2-30FB129D7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14282B88-0EEA-443E-8AA2-30FB129D7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BCEA93-CB3A-48E2-B730-AD997C01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72BCEA93-CB3A-48E2-B730-AD997C01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72BCEA93-CB3A-48E2-B730-AD997C01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328E4F-BCD0-497C-961C-D07FA7428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EB328E4F-BCD0-497C-961C-D07FA7428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EB328E4F-BCD0-497C-961C-D07FA7428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43085C-A9D1-418A-8ED5-86993776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0243085C-A9D1-418A-8ED5-86993776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0243085C-A9D1-418A-8ED5-86993776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6E8E0-B432-430E-AEE2-A6AE1809C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E476E8E0-B432-430E-AEE2-A6AE1809C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E476E8E0-B432-430E-AEE2-A6AE1809C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530666-59B9-45DB-9240-2EA7F6A4B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D8530666-59B9-45DB-9240-2EA7F6A4B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D8530666-59B9-45DB-9240-2EA7F6A4B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DBECF-B667-4073-AD8F-95C90DF2B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832DBECF-B667-4073-AD8F-95C90DF2B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832DBECF-B667-4073-AD8F-95C90DF2B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5D6B58-8574-4C10-92A6-D84E26E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8C5D6B58-8574-4C10-92A6-D84E26E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8C5D6B58-8574-4C10-92A6-D84E26E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34A8A5-ACA1-4EA8-B9F4-B2803036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8034A8A5-ACA1-4EA8-B9F4-B2803036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8034A8A5-ACA1-4EA8-B9F4-B2803036B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483D9B-9E99-41E3-8DAD-9F1E7FAF6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50483D9B-9E99-41E3-8DAD-9F1E7FAF6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50483D9B-9E99-41E3-8DAD-9F1E7FAF6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323528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DEF5F4-75A2-4DEE-A79C-66D000DB4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BEDEF5F4-75A2-4DEE-A79C-66D000DB48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398CCA-C7BB-4AFB-AB60-047A804B9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9398CCA-C7BB-4AFB-AB60-047A804B9D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E5A616-93B6-49C0-8AD5-7D6C691F2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FE5A616-93B6-49C0-8AD5-7D6C691F2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EA15E-F6D3-4CB2-8169-44DFBDC6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38EA15E-F6D3-4CB2-8169-44DFBDC68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4372D-001C-4CDA-B618-9509C7BD4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3F4372D-001C-4CDA-B618-9509C7BD4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3F4372D-001C-4CDA-B618-9509C7BD4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7D9E3-A75D-4050-BD3D-F91837696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7F7D9E3-A75D-4050-BD3D-F91837696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7F7D9E3-A75D-4050-BD3D-F91837696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6780A-5566-4CED-8C8A-82B183F1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D06780A-5566-4CED-8C8A-82B183F1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D06780A-5566-4CED-8C8A-82B183F1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180528" y="0"/>
          <a:ext cx="8963472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96DB73-2A69-4860-B2D7-D014D9846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6F96DB73-2A69-4860-B2D7-D014D9846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6F96DB73-2A69-4860-B2D7-D014D9846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F295D4-50CD-4048-9DC5-23270481B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FDF295D4-50CD-4048-9DC5-23270481B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FDF295D4-50CD-4048-9DC5-23270481B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8DC070-2B4E-4729-B832-2E99AEA7C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0D8DC070-2B4E-4729-B832-2E99AEA7C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0D8DC070-2B4E-4729-B832-2E99AEA7C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49D72-7E40-4642-8092-B1584714B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8BD49D72-7E40-4642-8092-B1584714B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8BD49D72-7E40-4642-8092-B1584714B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92B58C-7DA0-4B0D-976D-1586F91E4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7192B58C-7DA0-4B0D-976D-1586F91E4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7192B58C-7DA0-4B0D-976D-1586F91E4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F8D402-F8BE-44FC-A269-BE3D10A7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1FF8D402-F8BE-44FC-A269-BE3D10A7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1FF8D402-F8BE-44FC-A269-BE3D10A7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216024" y="260648"/>
          <a:ext cx="8748464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95C603-700C-4F36-A22B-B49C28FDF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BB95C603-700C-4F36-A22B-B49C28FDF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BB95C603-700C-4F36-A22B-B49C28FDF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E5A734-DE4C-4AAD-B381-4E9AD2C36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FE5A734-DE4C-4AAD-B381-4E9AD2C36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FE5A734-DE4C-4AAD-B381-4E9AD2C36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6ED00C-B70B-4A2E-BEE2-3B96E5FFC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346ED00C-B70B-4A2E-BEE2-3B96E5FFC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346ED00C-B70B-4A2E-BEE2-3B96E5FFC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755158-F72E-4E87-9A1A-EAE504F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1E755158-F72E-4E87-9A1A-EAE504F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1E755158-F72E-4E87-9A1A-EAE504F4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FDE4CB-B74F-4A63-9976-D353299CD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3AFDE4CB-B74F-4A63-9976-D353299CD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3AFDE4CB-B74F-4A63-9976-D353299CD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4C9D2F-FD58-4EFC-855C-5DCF52A5F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684C9D2F-FD58-4EFC-855C-5DCF52A5F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684C9D2F-FD58-4EFC-855C-5DCF52A5F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DB3273-16ED-48A2-B1BF-540F16D2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3DB3273-16ED-48A2-B1BF-540F16D2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3DB3273-16ED-48A2-B1BF-540F16D28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2A3E90-BB9B-4055-B826-026802F7F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DF2A3E90-BB9B-4055-B826-026802F7F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DF2A3E90-BB9B-4055-B826-026802F7F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B4F8B5-BF73-427F-B554-48DE31A5B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7EB4F8B5-BF73-427F-B554-48DE31A5B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7EB4F8B5-BF73-427F-B554-48DE31A5B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539552" y="631229"/>
          <a:ext cx="8352928" cy="553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1D852B-73ED-4326-8F82-2B86C1D4A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551D852B-73ED-4326-8F82-2B86C1D4A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551D852B-73ED-4326-8F82-2B86C1D4A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2FEBF6-D5E1-4E90-B52B-26E742FC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1C2FEBF6-D5E1-4E90-B52B-26E742FC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1C2FEBF6-D5E1-4E90-B52B-26E742FC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ADMINISTRATIVAS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242212" y="1196753"/>
          <a:ext cx="87942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FE974A-E473-44B4-BEA8-E5C71076A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90FE974A-E473-44B4-BEA8-E5C71076A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90FE974A-E473-44B4-BEA8-E5C71076A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4BB2C3-6ADF-4B3F-938C-DA4337811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934BB2C3-6ADF-4B3F-938C-DA4337811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934BB2C3-6ADF-4B3F-938C-DA4337811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0129FB-EDFB-4EAD-9F70-ACD17EB55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9B0129FB-EDFB-4EAD-9F70-ACD17EB55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9B0129FB-EDFB-4EAD-9F70-ACD17EB55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ACDB3B-A3F5-4478-886A-887B8E840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6AACDB3B-A3F5-4478-886A-887B8E840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6AACDB3B-A3F5-4478-886A-887B8E840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3F2FDD-C65C-4C97-8E1B-70683FEE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D33F2FDD-C65C-4C97-8E1B-70683FEE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D33F2FDD-C65C-4C97-8E1B-70683FEE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2E8C2-6165-40B5-9D98-8E95D1396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33F2E8C2-6165-40B5-9D98-8E95D1396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33F2E8C2-6165-40B5-9D98-8E95D1396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ENSINO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611560" y="1196752"/>
          <a:ext cx="7858180" cy="491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Pesquisa e Extensão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251520" y="1268760"/>
          <a:ext cx="8712968" cy="4829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F779B3-7721-42AF-8CC8-74BC816F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DF779B3-7721-42AF-8CC8-74BC816F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DF779B3-7721-42AF-8CC8-74BC816F2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E4A11A-FC43-4E1B-9937-62820D2D3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4FE4A11A-FC43-4E1B-9937-62820D2D3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4FE4A11A-FC43-4E1B-9937-62820D2D3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63ED2F-734A-4C4C-B8CA-BE30B8F4A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E263ED2F-734A-4C4C-B8CA-BE30B8F4A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E263ED2F-734A-4C4C-B8CA-BE30B8F4A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85FB2E-952D-4048-A8F6-A0ACDCE0D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0685FB2E-952D-4048-A8F6-A0ACDCE0D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0685FB2E-952D-4048-A8F6-A0ACDCE0D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3C2AA-E011-47AA-AE5F-553CB1AEE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5BA3C2AA-E011-47AA-AE5F-553CB1AEE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5BA3C2AA-E011-47AA-AE5F-553CB1AEE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FDA12D-96B2-4462-8087-315AA81DA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16FDA12D-96B2-4462-8087-315AA81DA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16FDA12D-96B2-4462-8087-315AA81DA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68A149-C266-4CF8-A12B-81261F29E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F668A149-C266-4CF8-A12B-81261F29E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F668A149-C266-4CF8-A12B-81261F29E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949133-4C22-44CB-BA07-50F5CF2D5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40949133-4C22-44CB-BA07-50F5CF2D5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40949133-4C22-44CB-BA07-50F5CF2D5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86B7CF-C803-4D65-86DE-E8CD644B2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E986B7CF-C803-4D65-86DE-E8CD644B2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E986B7CF-C803-4D65-86DE-E8CD644B2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710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Gestão </a:t>
            </a:r>
            <a:r>
              <a:rPr lang="pt-BR" sz="4000" b="1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de Pessoas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3528" y="2204864"/>
            <a:ext cx="8500520" cy="22860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Pró-reitoria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 de Planejamento e Desenvolvimento Institucional – PROPLAN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800" b="1" baseline="0" dirty="0" smtClean="0">
              <a:latin typeface="Bookman Old Style" pitchFamily="18" charset="0"/>
              <a:cs typeface="Times New Roman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Atribuições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467544" y="1196752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8687E5-CD62-4C9F-ABA3-78E0196B9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graphicEl>
                                              <a:dgm id="{0B8687E5-CD62-4C9F-ABA3-78E0196B9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graphicEl>
                                              <a:dgm id="{0B8687E5-CD62-4C9F-ABA3-78E0196B9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47AE9E-DC8C-4350-99FA-F8DAFA5C5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graphicEl>
                                              <a:dgm id="{8947AE9E-DC8C-4350-99FA-F8DAFA5C5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graphicEl>
                                              <a:dgm id="{8947AE9E-DC8C-4350-99FA-F8DAFA5C5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D8F466-8FB6-4ECA-8E55-A7C69897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graphicEl>
                                              <a:dgm id="{DED8F466-8FB6-4ECA-8E55-A7C69897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graphicEl>
                                              <a:dgm id="{DED8F466-8FB6-4ECA-8E55-A7C698971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2615324"/>
            <a:ext cx="7858180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Planejamento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251520" y="18864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graphicEl>
                                              <a:dgm id="{3E80A0C8-AFEB-4E7C-84EC-9A793B6A1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graphicEl>
                                              <a:dgm id="{F941E395-7EAA-4419-89F5-BB9F2DDAA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18D7E1-CE0D-4D9B-BE45-A5333730D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graphicEl>
                                              <a:dgm id="{4118D7E1-CE0D-4D9B-BE45-A5333730D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graphicEl>
                                              <a:dgm id="{4118D7E1-CE0D-4D9B-BE45-A5333730D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467544" y="3356992"/>
          <a:ext cx="813690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42910" y="1383300"/>
            <a:ext cx="7858180" cy="13256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Tecnologia de Informação e Comunicação</a:t>
            </a:r>
            <a:endParaRPr lang="pt-BR" sz="40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graphicEl>
                                              <a:dgm id="{97A0ADD4-68E7-4764-B53B-564203B91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4786BD-13D3-42A4-80D2-78C178D4D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graphicEl>
                                              <a:dgm id="{414786BD-13D3-42A4-80D2-78C178D4D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graphicEl>
                                              <a:dgm id="{414786BD-13D3-42A4-80D2-78C178D4D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06778" y="2636912"/>
          <a:ext cx="892971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06778" y="1268760"/>
          <a:ext cx="8929718" cy="83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251520" y="216024"/>
          <a:ext cx="864096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55995" y="262970"/>
            <a:ext cx="15517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Todas</a:t>
            </a:r>
          </a:p>
          <a:p>
            <a:pPr algn="ctr"/>
            <a:r>
              <a:rPr lang="pt-BR" sz="1600" b="1" dirty="0" smtClean="0"/>
              <a:t>as unidades</a:t>
            </a:r>
          </a:p>
          <a:p>
            <a:pPr algn="ctr"/>
            <a:r>
              <a:rPr lang="pt-BR" sz="1600" b="1" dirty="0" smtClean="0"/>
              <a:t>da Reitoria</a:t>
            </a:r>
            <a:endParaRPr lang="pt-BR" sz="16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62008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PROAD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3987" y="2844225"/>
            <a:ext cx="176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PROENS</a:t>
            </a:r>
            <a:endParaRPr lang="pt-BR" sz="3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3852337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PROEPI</a:t>
            </a:r>
            <a:endParaRPr lang="pt-BR" sz="3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4860449"/>
            <a:ext cx="18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PROGEPE</a:t>
            </a:r>
            <a:endParaRPr lang="pt-BR" sz="3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587727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DTIC</a:t>
            </a:r>
            <a:endParaRPr lang="pt-BR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BC73D-0D05-41FA-B840-083B2A8DA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2AEBC73D-0D05-41FA-B840-083B2A8DA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2AEBC73D-0D05-41FA-B840-083B2A8DA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917C16-6B47-46A4-873A-FDABC82A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2A917C16-6B47-46A4-873A-FDABC82A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2A917C16-6B47-46A4-873A-FDABC82A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5FA3FB-6939-4E0C-ACDB-3B178C6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C45FA3FB-6939-4E0C-ACDB-3B178C6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C45FA3FB-6939-4E0C-ACDB-3B178C6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BBF87E-D087-4449-BE98-1979DF748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graphicEl>
                                              <a:dgm id="{E8BBF87E-D087-4449-BE98-1979DF748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graphicEl>
                                              <a:dgm id="{E8BBF87E-D087-4449-BE98-1979DF748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251520" y="404664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979" y="1484784"/>
            <a:ext cx="191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PROPLAN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6369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DATAS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3987" y="3780329"/>
            <a:ext cx="176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RISCO</a:t>
            </a:r>
            <a:endParaRPr lang="pt-BR" sz="3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478844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RISCO</a:t>
            </a:r>
            <a:endParaRPr lang="pt-BR" sz="3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57756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LIMITAÇÃO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9512" y="548680"/>
            <a:ext cx="191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GR</a:t>
            </a:r>
            <a:endParaRPr lang="pt-BR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687FEE3-A34B-4A8F-B820-42A6C9F3F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A5BCA7A1-3FA8-468C-A788-1A700CA20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C28233-E82C-41C7-920C-EEF2EFC75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02C28233-E82C-41C7-920C-EEF2EFC75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02C28233-E82C-41C7-920C-EEF2EFC75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7A385B-7F21-4CF8-A687-7168F7E63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597A385B-7F21-4CF8-A687-7168F7E63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97A385B-7F21-4CF8-A687-7168F7E63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38FC5627-E020-4D0F-9D16-754F4DA41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9EBA72F6-F003-44EA-B36A-A96C0584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63E996E4-4B0D-4F3E-AA59-180DF49BB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C2268EFF-94EA-4838-A0FD-086E4D85C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6C3AE71A-F108-4E9C-8B0D-1D25F4919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341BEEAE-E2DD-49D7-9E27-1856C97B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3DD8A-1547-4D03-AA20-66E46848C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FB43DD8A-1547-4D03-AA20-66E46848C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FB43DD8A-1547-4D03-AA20-66E46848C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58288-D8EB-453F-9536-AD6B48C4D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graphicEl>
                                              <a:dgm id="{E6B58288-D8EB-453F-9536-AD6B48C4D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graphicEl>
                                              <a:dgm id="{E6B58288-D8EB-453F-9536-AD6B48C4D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06778" y="2204864"/>
          <a:ext cx="8929718" cy="231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323528" y="1628800"/>
          <a:ext cx="838842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B6DD7A-9882-4BEE-9E2B-92FEFED73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E8B6DD7A-9882-4BEE-9E2B-92FEFED73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E8B6DD7A-9882-4BEE-9E2B-92FEFED73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BAB50D-DF71-410C-9918-3128AA06B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EBBAB50D-DF71-410C-9918-3128AA06B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EBBAB50D-DF71-410C-9918-3128AA06B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1B58D5-45A0-42D0-9160-0E93B445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A61B58D5-45A0-42D0-9160-0E93B445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61B58D5-45A0-42D0-9160-0E93B445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06778" y="2204864"/>
          <a:ext cx="8929718" cy="231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154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108720-B0E1-404A-BFE7-8F4ED19D3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4108720-B0E1-404A-BFE7-8F4ED19D3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4108720-B0E1-404A-BFE7-8F4ED19D3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E7D5C-F9F4-4635-9831-E02A522F9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44E7D5C-F9F4-4635-9831-E02A522F9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44E7D5C-F9F4-4635-9831-E02A522F9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144016" y="116632"/>
          <a:ext cx="8892480" cy="659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322A9-39C5-4B0D-A0BB-CF5C9A68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34322A9-39C5-4B0D-A0BB-CF5C9A68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76A73E-A3AD-476D-9689-B34712C01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176A73E-A3AD-476D-9689-B34712C01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F8352D-78D0-4CD2-B6A6-BDFDDAE07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EF8352D-78D0-4CD2-B6A6-BDFDDAE07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0CCD89-2687-42A6-BEC0-BF8413513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A0CCD89-2687-42A6-BEC0-BF8413513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5EAC1-DB37-4350-A231-22B8C00E4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F35EAC1-DB37-4350-A231-22B8C00E48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7EBBC-8F17-44A3-A349-DFAF4A4C7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DA7EBBC-8F17-44A3-A349-DFAF4A4C7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C77B8-5F1C-42D7-AE41-CF2C8A695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33C77B8-5F1C-42D7-AE41-CF2C8A695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6A2A7-AA18-47D6-B985-602C590C2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E4F6A2A7-AA18-47D6-B985-602C590C2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456F0-201A-4000-B30F-089D539D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24456F0-201A-4000-B30F-089D539DE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1767F-4722-4CFA-B977-56E3510C8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0D1767F-4722-4CFA-B977-56E3510C8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CD0A2-33DD-44B9-864F-AC6C87C5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1BCD0A2-33DD-44B9-864F-AC6C87C59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47769-CB66-4CAF-8EEC-573E3B872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2E247769-CB66-4CAF-8EEC-573E3B872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3AC1F1-6B52-4BC6-80A1-DFA3F9C8C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A3AC1F1-6B52-4BC6-80A1-DFA3F9C8C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F980F4-8D9B-4CEB-AA57-B7854DF7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DF980F4-8D9B-4CEB-AA57-B7854DF797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549870-F95A-4788-8D4A-12632011E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9549870-F95A-4788-8D4A-12632011E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8BAF12-9659-4EEC-A107-FFE279515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A88BAF12-9659-4EEC-A107-FFE279515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55C9B6-7AF2-4E73-A405-D8F267BA4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955C9B6-7AF2-4E73-A405-D8F267BA4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23D2B-B76D-4DC5-9AB9-068BF10CE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D0123D2B-B76D-4DC5-9AB9-068BF10CE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224193-AD6C-49A2-861E-1A4734BA9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1224193-AD6C-49A2-861E-1A4734BA9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06778" y="2204864"/>
          <a:ext cx="8929718" cy="231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79512" y="260648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7E4AF9-DA5C-4408-A1CE-EBEA21EEF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17E4AF9-DA5C-4408-A1CE-EBEA21EEF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6F6553-78A5-446B-AEC7-97FB1A0CD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886F6553-78A5-446B-AEC7-97FB1A0CD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FEA2DA-BF44-40CC-8E48-5F9342BEB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89FEA2DA-BF44-40CC-8E48-5F9342BEB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81390D-2FCB-4931-873F-928FEE62A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381390D-2FCB-4931-873F-928FEE62A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5CA114-46E4-4595-9F82-0EAEC4961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75CA114-46E4-4595-9F82-0EAEC4961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F9AF1-DC89-4109-8A60-32C9B7EA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B1FF9AF1-DC89-4109-8A60-32C9B7EAD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D11517-7703-4355-98EC-C556D1590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ADD11517-7703-4355-98EC-C556D1590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31EA0C-90CC-4E42-8780-06A25AAB5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5531EA0C-90CC-4E42-8780-06A25AAB5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76306D-A66D-4FF9-9CC4-73403E7E6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5076306D-A66D-4FF9-9CC4-73403E7E6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1F9E94-4B6B-4FD8-91D7-0E93B75BC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881F9E94-4B6B-4FD8-91D7-0E93B75BC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F3094D-7C94-4CD4-9A63-D5DB6F42A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91F3094D-7C94-4CD4-9A63-D5DB6F42A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428736"/>
          <a:ext cx="9144000" cy="4415295"/>
        </p:xfrm>
        <a:graphic>
          <a:graphicData uri="http://schemas.openxmlformats.org/drawingml/2006/table">
            <a:tbl>
              <a:tblPr/>
              <a:tblGrid>
                <a:gridCol w="2378927"/>
                <a:gridCol w="6765073"/>
              </a:tblGrid>
              <a:tr h="2601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 dirty="0" smtClean="0">
                        <a:solidFill>
                          <a:srgbClr val="668A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MINISTÉRIO</a:t>
                      </a: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 EDUCAÇÃO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SECRETARIA DE ENSINO PROFISSIONAL E TECNOLÓGICO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INSTITUTO FEDERAL DO PARANÁ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PRÓ-REITORIA DE PLANEJAMENTO E DESENVOLVIMENTO INSTITUCIONAL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i="1" baseline="0" dirty="0" smtClean="0">
                          <a:solidFill>
                            <a:srgbClr val="76923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PROPLAN</a:t>
                      </a:r>
                      <a:endParaRPr lang="pt-BR" sz="1800" b="1" i="1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9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100" b="1" dirty="0" smtClean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0" b="1" dirty="0" smtClean="0">
                          <a:solidFill>
                            <a:srgbClr val="76923C"/>
                          </a:solidFill>
                          <a:latin typeface="Kristen ITC" pitchFamily="66" charset="0"/>
                          <a:ea typeface="Times New Roman"/>
                          <a:cs typeface="Arial" pitchFamily="34" charset="0"/>
                        </a:rPr>
                        <a:t>FIM</a:t>
                      </a:r>
                      <a:endParaRPr lang="pt-BR" sz="8000" b="1" baseline="0" dirty="0" smtClean="0">
                        <a:solidFill>
                          <a:srgbClr val="76923C"/>
                        </a:solidFill>
                        <a:latin typeface="Kristen ITC" pitchFamily="66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rgbClr val="76923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613" marR="50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m 2" descr="plan. if.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2088232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14314" y="1872754"/>
          <a:ext cx="8715404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0BC99A-FA91-424A-B2DB-95DDDCBA8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A0BC99A-FA91-424A-B2DB-95DDDCBA8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A0BC99A-FA91-424A-B2DB-95DDDCBA8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25D14-4101-4EB5-AB59-95F7CF1A7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55A25D14-4101-4EB5-AB59-95F7CF1A7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5A25D14-4101-4EB5-AB59-95F7CF1A7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200547" y="1556792"/>
            <a:ext cx="682783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Planejar</a:t>
            </a:r>
            <a:r>
              <a:rPr lang="pt-BR" sz="3200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é decidir antecipadamente: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395536" y="2693995"/>
          <a:ext cx="5616624" cy="223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5643570" y="2928934"/>
          <a:ext cx="2898775" cy="173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98699F-CF9C-475B-94A2-3F7A832E3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C98699F-CF9C-475B-94A2-3F7A832E3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C98699F-CF9C-475B-94A2-3F7A832E3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EA2A58-E76C-48DF-B819-103052F6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6CEA2A58-E76C-48DF-B819-103052F6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6CEA2A58-E76C-48DF-B819-103052F6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EE6735-6BE1-40B0-83EC-D1CC4D73A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FBEE6735-6BE1-40B0-83EC-D1CC4D73A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FBEE6735-6BE1-40B0-83EC-D1CC4D73A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3BFA5E-8E53-4905-A7B4-CB952835F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EC3BFA5E-8E53-4905-A7B4-CB952835F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EC3BFA5E-8E53-4905-A7B4-CB952835F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91C298-51B5-471E-8D2C-F4D641101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FF91C298-51B5-471E-8D2C-F4D641101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FF91C298-51B5-471E-8D2C-F4D641101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9552" y="1283010"/>
            <a:ext cx="8280920" cy="63382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 Planejamento deve </a:t>
            </a:r>
            <a:r>
              <a:rPr lang="pt-BR" sz="28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identificar</a:t>
            </a:r>
            <a:r>
              <a:rPr lang="pt-BR" sz="2800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antecipadamente</a:t>
            </a:r>
            <a:r>
              <a:rPr lang="pt-BR" sz="2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" name="Diagrama 8"/>
          <p:cNvGraphicFramePr/>
          <p:nvPr/>
        </p:nvGraphicFramePr>
        <p:xfrm>
          <a:off x="1723030" y="2132856"/>
          <a:ext cx="558527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/>
          <p:cNvGraphicFramePr/>
          <p:nvPr/>
        </p:nvGraphicFramePr>
        <p:xfrm>
          <a:off x="3091182" y="2132856"/>
          <a:ext cx="2898775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a 10"/>
          <p:cNvGraphicFramePr/>
          <p:nvPr/>
        </p:nvGraphicFramePr>
        <p:xfrm>
          <a:off x="1259632" y="4429708"/>
          <a:ext cx="3713066" cy="1375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a 11"/>
          <p:cNvGraphicFramePr/>
          <p:nvPr/>
        </p:nvGraphicFramePr>
        <p:xfrm>
          <a:off x="5220072" y="4653136"/>
          <a:ext cx="2898775" cy="85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016BE27-8956-4A1C-9873-78EE34F70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F5C59F8-9A67-486E-86AB-28991275B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6733</TotalTime>
  <Words>1197</Words>
  <Application>Microsoft Office PowerPoint</Application>
  <PresentationFormat>Apresentação na tela (4:3)</PresentationFormat>
  <Paragraphs>202</Paragraphs>
  <Slides>43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Computador</dc:creator>
  <cp:lastModifiedBy>*</cp:lastModifiedBy>
  <cp:revision>227</cp:revision>
  <dcterms:created xsi:type="dcterms:W3CDTF">2011-08-22T17:24:03Z</dcterms:created>
  <dcterms:modified xsi:type="dcterms:W3CDTF">2011-09-27T11:38:11Z</dcterms:modified>
</cp:coreProperties>
</file>