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36004500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8" autoAdjust="0"/>
  </p:normalViewPr>
  <p:slideViewPr>
    <p:cSldViewPr>
      <p:cViewPr>
        <p:scale>
          <a:sx n="20" d="100"/>
          <a:sy n="20" d="100"/>
        </p:scale>
        <p:origin x="-2826" y="-204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936750" y="696913"/>
            <a:ext cx="31369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928676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696913"/>
            <a:ext cx="31369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11778139" y="13156649"/>
            <a:ext cx="30720505" cy="7290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-3073716" y="6135771"/>
            <a:ext cx="30720505" cy="21332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621166" y="8401805"/>
            <a:ext cx="29161719" cy="23761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2430304" y="11184734"/>
            <a:ext cx="27543441" cy="77176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4860607" y="20402550"/>
            <a:ext cx="22682835" cy="9201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03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9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952323" marR="0" indent="-5923" algn="ctr" rtl="0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77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428485" marR="0" indent="-8885" algn="ctr" rtl="0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904647" marR="0" indent="-11846" algn="ctr" rtl="0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380807" marR="0" indent="-2107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856970" marR="0" indent="-5070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333131" marR="0" indent="-8031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809293" marR="0" indent="-10993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4321334" y="5701637"/>
            <a:ext cx="23761383" cy="291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351421" y="25203150"/>
            <a:ext cx="19442428" cy="2975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65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6351421" y="3217069"/>
            <a:ext cx="19442428" cy="2160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rgbClr val="898989"/>
              </a:buClr>
              <a:buFont typeface="Calibri"/>
              <a:buNone/>
              <a:defRPr sz="103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l" rtl="0">
              <a:buFont typeface="Arial"/>
              <a:buNone/>
              <a:defRPr sz="9000" b="0" i="0" u="none" strike="noStrike" cap="none" baseline="0"/>
            </a:lvl2pPr>
            <a:lvl3pPr marL="2952323" marR="0" indent="-5923" algn="l" rtl="0">
              <a:buFont typeface="Arial"/>
              <a:buNone/>
              <a:defRPr sz="7700" b="0" i="0" u="none" strike="noStrike" cap="none" baseline="0"/>
            </a:lvl3pPr>
            <a:lvl4pPr marL="4428485" marR="0" indent="-8885" algn="l" rtl="0">
              <a:buFont typeface="Arial"/>
              <a:buNone/>
              <a:defRPr sz="6500" b="0" i="0" u="none" strike="noStrike" cap="none" baseline="0"/>
            </a:lvl4pPr>
            <a:lvl5pPr marL="5904647" marR="0" indent="-11846" algn="l" rtl="0">
              <a:buFont typeface="Arial"/>
              <a:buNone/>
              <a:defRPr sz="6500" b="0" i="0" u="none" strike="noStrike" cap="none" baseline="0"/>
            </a:lvl5pPr>
            <a:lvl6pPr marL="7380807" marR="0" indent="-2107" algn="l" rtl="0">
              <a:buFont typeface="Arial"/>
              <a:buNone/>
              <a:defRPr sz="6500" b="0" i="0" u="none" strike="noStrike" cap="none" baseline="0"/>
            </a:lvl6pPr>
            <a:lvl7pPr marL="8856970" marR="0" indent="-5070" algn="l" rtl="0">
              <a:buFont typeface="Arial"/>
              <a:buNone/>
              <a:defRPr sz="6500" b="0" i="0" u="none" strike="noStrike" cap="none" baseline="0"/>
            </a:lvl7pPr>
            <a:lvl8pPr marL="10333131" marR="0" indent="-8031" algn="l" rtl="0">
              <a:buFont typeface="Arial"/>
              <a:buNone/>
              <a:defRPr sz="6500" b="0" i="0" u="none" strike="noStrike" cap="none" baseline="0"/>
            </a:lvl8pPr>
            <a:lvl9pPr marL="11809293" marR="0" indent="-10993" algn="l" rtl="0">
              <a:buFont typeface="Arial"/>
              <a:buNone/>
              <a:defRPr sz="6500" b="0" i="0" u="none" strike="noStrike" cap="none" baseline="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351421" y="28178525"/>
            <a:ext cx="19442428" cy="4225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4500"/>
            </a:lvl1pPr>
            <a:lvl2pPr marL="1476162" indent="-2962" rtl="0">
              <a:buFont typeface="Calibri"/>
              <a:buNone/>
              <a:defRPr sz="3900"/>
            </a:lvl2pPr>
            <a:lvl3pPr marL="2952323" indent="-5923" rtl="0">
              <a:buFont typeface="Calibri"/>
              <a:buNone/>
              <a:defRPr sz="3200"/>
            </a:lvl3pPr>
            <a:lvl4pPr marL="4428485" indent="-8885" rtl="0">
              <a:buFont typeface="Calibri"/>
              <a:buNone/>
              <a:defRPr sz="2900"/>
            </a:lvl4pPr>
            <a:lvl5pPr marL="5904647" indent="-11846" rtl="0">
              <a:buFont typeface="Calibri"/>
              <a:buNone/>
              <a:defRPr sz="2900"/>
            </a:lvl5pPr>
            <a:lvl6pPr marL="7380807" indent="-2107" rtl="0">
              <a:buFont typeface="Calibri"/>
              <a:buNone/>
              <a:defRPr sz="2900"/>
            </a:lvl6pPr>
            <a:lvl7pPr marL="8856970" indent="-5070" rtl="0">
              <a:buFont typeface="Calibri"/>
              <a:buNone/>
              <a:defRPr sz="2900"/>
            </a:lvl7pPr>
            <a:lvl8pPr marL="10333131" indent="-8031" rtl="0">
              <a:buFont typeface="Calibri"/>
              <a:buNone/>
              <a:defRPr sz="2900"/>
            </a:lvl8pPr>
            <a:lvl9pPr marL="11809293" indent="-10993" rtl="0">
              <a:buFont typeface="Calibri"/>
              <a:buNone/>
              <a:defRPr sz="2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620205" y="1433512"/>
            <a:ext cx="10660709" cy="610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65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2669084" y="1433517"/>
            <a:ext cx="18114764" cy="307288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10300"/>
            </a:lvl1pPr>
            <a:lvl2pPr rtl="0">
              <a:defRPr sz="9000"/>
            </a:lvl2pPr>
            <a:lvl3pPr rtl="0">
              <a:defRPr sz="7700"/>
            </a:lvl3pPr>
            <a:lvl4pPr rtl="0">
              <a:defRPr sz="6500"/>
            </a:lvl4pPr>
            <a:lvl5pPr rtl="0">
              <a:defRPr sz="6500"/>
            </a:lvl5pPr>
            <a:lvl6pPr rtl="0">
              <a:defRPr sz="6500"/>
            </a:lvl6pPr>
            <a:lvl7pPr rtl="0">
              <a:defRPr sz="6500"/>
            </a:lvl7pPr>
            <a:lvl8pPr rtl="0">
              <a:defRPr sz="6500"/>
            </a:lvl8pPr>
            <a:lvl9pPr rtl="0">
              <a:defRPr sz="65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1620205" y="7534279"/>
            <a:ext cx="10660709" cy="24628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4500"/>
            </a:lvl1pPr>
            <a:lvl2pPr marL="1476162" indent="-2962" rtl="0">
              <a:buFont typeface="Calibri"/>
              <a:buNone/>
              <a:defRPr sz="3900"/>
            </a:lvl2pPr>
            <a:lvl3pPr marL="2952323" indent="-5923" rtl="0">
              <a:buFont typeface="Calibri"/>
              <a:buNone/>
              <a:defRPr sz="3200"/>
            </a:lvl3pPr>
            <a:lvl4pPr marL="4428485" indent="-8885" rtl="0">
              <a:buFont typeface="Calibri"/>
              <a:buNone/>
              <a:defRPr sz="2900"/>
            </a:lvl4pPr>
            <a:lvl5pPr marL="5904647" indent="-11846" rtl="0">
              <a:buFont typeface="Calibri"/>
              <a:buNone/>
              <a:defRPr sz="2900"/>
            </a:lvl5pPr>
            <a:lvl6pPr marL="7380807" indent="-2107" rtl="0">
              <a:buFont typeface="Calibri"/>
              <a:buNone/>
              <a:defRPr sz="2900"/>
            </a:lvl6pPr>
            <a:lvl7pPr marL="8856970" indent="-5070" rtl="0">
              <a:buFont typeface="Calibri"/>
              <a:buNone/>
              <a:defRPr sz="2900"/>
            </a:lvl7pPr>
            <a:lvl8pPr marL="10333131" indent="-8031" rtl="0">
              <a:buFont typeface="Calibri"/>
              <a:buNone/>
              <a:defRPr sz="2900"/>
            </a:lvl8pPr>
            <a:lvl9pPr marL="11809293" indent="-10993" rtl="0">
              <a:buFont typeface="Calibri"/>
              <a:buNone/>
              <a:defRPr sz="2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620204" y="8059343"/>
            <a:ext cx="14317416" cy="3358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7700" b="1"/>
            </a:lvl1pPr>
            <a:lvl2pPr marL="1476162" indent="-2962" rtl="0">
              <a:buFont typeface="Calibri"/>
              <a:buNone/>
              <a:defRPr sz="6500" b="1"/>
            </a:lvl2pPr>
            <a:lvl3pPr marL="2952323" indent="-5923" rtl="0">
              <a:buFont typeface="Calibri"/>
              <a:buNone/>
              <a:defRPr sz="5800" b="1"/>
            </a:lvl3pPr>
            <a:lvl4pPr marL="4428485" indent="-8885" rtl="0">
              <a:buFont typeface="Calibri"/>
              <a:buNone/>
              <a:defRPr sz="5200" b="1"/>
            </a:lvl4pPr>
            <a:lvl5pPr marL="5904647" indent="-11846" rtl="0">
              <a:buFont typeface="Calibri"/>
              <a:buNone/>
              <a:defRPr sz="5200" b="1"/>
            </a:lvl5pPr>
            <a:lvl6pPr marL="7380807" indent="-2107" rtl="0">
              <a:buFont typeface="Calibri"/>
              <a:buNone/>
              <a:defRPr sz="5200" b="1"/>
            </a:lvl6pPr>
            <a:lvl7pPr marL="8856970" indent="-5070" rtl="0">
              <a:buFont typeface="Calibri"/>
              <a:buNone/>
              <a:defRPr sz="5200" b="1"/>
            </a:lvl7pPr>
            <a:lvl8pPr marL="10333131" indent="-8031" rtl="0">
              <a:buFont typeface="Calibri"/>
              <a:buNone/>
              <a:defRPr sz="5200" b="1"/>
            </a:lvl8pPr>
            <a:lvl9pPr marL="11809293" indent="-10993" rtl="0">
              <a:buFont typeface="Calibri"/>
              <a:buNone/>
              <a:defRPr sz="52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1620204" y="11418093"/>
            <a:ext cx="14317416" cy="20744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7700"/>
            </a:lvl1pPr>
            <a:lvl2pPr rtl="0">
              <a:defRPr sz="6500"/>
            </a:lvl2pPr>
            <a:lvl3pPr rtl="0">
              <a:defRPr sz="5800"/>
            </a:lvl3pPr>
            <a:lvl4pPr rtl="0">
              <a:defRPr sz="5200"/>
            </a:lvl4pPr>
            <a:lvl5pPr rtl="0">
              <a:defRPr sz="5200"/>
            </a:lvl5pPr>
            <a:lvl6pPr rtl="0">
              <a:defRPr sz="5200"/>
            </a:lvl6pPr>
            <a:lvl7pPr rtl="0">
              <a:defRPr sz="5200"/>
            </a:lvl7pPr>
            <a:lvl8pPr rtl="0">
              <a:defRPr sz="5200"/>
            </a:lvl8pPr>
            <a:lvl9pPr rtl="0">
              <a:defRPr sz="5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16460808" y="8059343"/>
            <a:ext cx="14323041" cy="3358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7700" b="1"/>
            </a:lvl1pPr>
            <a:lvl2pPr marL="1476162" indent="-2962" rtl="0">
              <a:buFont typeface="Calibri"/>
              <a:buNone/>
              <a:defRPr sz="6500" b="1"/>
            </a:lvl2pPr>
            <a:lvl3pPr marL="2952323" indent="-5923" rtl="0">
              <a:buFont typeface="Calibri"/>
              <a:buNone/>
              <a:defRPr sz="5800" b="1"/>
            </a:lvl3pPr>
            <a:lvl4pPr marL="4428485" indent="-8885" rtl="0">
              <a:buFont typeface="Calibri"/>
              <a:buNone/>
              <a:defRPr sz="5200" b="1"/>
            </a:lvl4pPr>
            <a:lvl5pPr marL="5904647" indent="-11846" rtl="0">
              <a:buFont typeface="Calibri"/>
              <a:buNone/>
              <a:defRPr sz="5200" b="1"/>
            </a:lvl5pPr>
            <a:lvl6pPr marL="7380807" indent="-2107" rtl="0">
              <a:buFont typeface="Calibri"/>
              <a:buNone/>
              <a:defRPr sz="5200" b="1"/>
            </a:lvl6pPr>
            <a:lvl7pPr marL="8856970" indent="-5070" rtl="0">
              <a:buFont typeface="Calibri"/>
              <a:buNone/>
              <a:defRPr sz="5200" b="1"/>
            </a:lvl7pPr>
            <a:lvl8pPr marL="10333131" indent="-8031" rtl="0">
              <a:buFont typeface="Calibri"/>
              <a:buNone/>
              <a:defRPr sz="5200" b="1"/>
            </a:lvl8pPr>
            <a:lvl9pPr marL="11809293" indent="-10993" rtl="0">
              <a:buFont typeface="Calibri"/>
              <a:buNone/>
              <a:defRPr sz="52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16460808" y="11418093"/>
            <a:ext cx="14323041" cy="20744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7700"/>
            </a:lvl1pPr>
            <a:lvl2pPr rtl="0">
              <a:defRPr sz="6500"/>
            </a:lvl2pPr>
            <a:lvl3pPr rtl="0">
              <a:defRPr sz="5800"/>
            </a:lvl3pPr>
            <a:lvl4pPr rtl="0">
              <a:defRPr sz="5200"/>
            </a:lvl4pPr>
            <a:lvl5pPr rtl="0">
              <a:defRPr sz="5200"/>
            </a:lvl5pPr>
            <a:lvl6pPr rtl="0">
              <a:defRPr sz="5200"/>
            </a:lvl6pPr>
            <a:lvl7pPr rtl="0">
              <a:defRPr sz="5200"/>
            </a:lvl7pPr>
            <a:lvl8pPr rtl="0">
              <a:defRPr sz="5200"/>
            </a:lvl8pPr>
            <a:lvl9pPr rtl="0"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620202" y="8401052"/>
            <a:ext cx="14311788" cy="23761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9000"/>
            </a:lvl1pPr>
            <a:lvl2pPr rtl="0">
              <a:defRPr sz="7700"/>
            </a:lvl2pPr>
            <a:lvl3pPr rtl="0">
              <a:defRPr sz="6500"/>
            </a:lvl3pPr>
            <a:lvl4pPr rtl="0">
              <a:defRPr sz="5800"/>
            </a:lvl4pPr>
            <a:lvl5pPr rtl="0">
              <a:defRPr sz="5800"/>
            </a:lvl5pPr>
            <a:lvl6pPr rtl="0">
              <a:defRPr sz="5800"/>
            </a:lvl6pPr>
            <a:lvl7pPr rtl="0">
              <a:defRPr sz="5800"/>
            </a:lvl7pPr>
            <a:lvl8pPr rtl="0">
              <a:defRPr sz="5800"/>
            </a:lvl8pPr>
            <a:lvl9pPr rtl="0">
              <a:defRPr sz="5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16472057" y="8401052"/>
            <a:ext cx="14311788" cy="23761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9000"/>
            </a:lvl1pPr>
            <a:lvl2pPr rtl="0">
              <a:defRPr sz="7700"/>
            </a:lvl2pPr>
            <a:lvl3pPr rtl="0">
              <a:defRPr sz="6500"/>
            </a:lvl3pPr>
            <a:lvl4pPr rtl="0">
              <a:defRPr sz="5800"/>
            </a:lvl4pPr>
            <a:lvl5pPr rtl="0">
              <a:defRPr sz="5800"/>
            </a:lvl5pPr>
            <a:lvl6pPr rtl="0">
              <a:defRPr sz="5800"/>
            </a:lvl6pPr>
            <a:lvl7pPr rtl="0">
              <a:defRPr sz="5800"/>
            </a:lvl7pPr>
            <a:lvl8pPr rtl="0">
              <a:defRPr sz="5800"/>
            </a:lvl8pPr>
            <a:lvl9pPr rtl="0">
              <a:defRPr sz="5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559697" y="23136228"/>
            <a:ext cx="27543441" cy="71508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129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2559697" y="15260245"/>
            <a:ext cx="27543441" cy="78759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6500">
                <a:solidFill>
                  <a:srgbClr val="888888"/>
                </a:solidFill>
              </a:defRPr>
            </a:lvl1pPr>
            <a:lvl2pPr marL="1476162" indent="-2962" rtl="0">
              <a:buClr>
                <a:srgbClr val="888888"/>
              </a:buClr>
              <a:buFont typeface="Calibri"/>
              <a:buNone/>
              <a:defRPr sz="5800">
                <a:solidFill>
                  <a:srgbClr val="888888"/>
                </a:solidFill>
              </a:defRPr>
            </a:lvl2pPr>
            <a:lvl3pPr marL="2952323" indent="-5923" rtl="0">
              <a:buClr>
                <a:srgbClr val="888888"/>
              </a:buClr>
              <a:buFont typeface="Calibri"/>
              <a:buNone/>
              <a:defRPr sz="5200">
                <a:solidFill>
                  <a:srgbClr val="888888"/>
                </a:solidFill>
              </a:defRPr>
            </a:lvl3pPr>
            <a:lvl4pPr marL="4428485" indent="-8885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4pPr>
            <a:lvl5pPr marL="5904647" indent="-11846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5pPr>
            <a:lvl6pPr marL="7380807" indent="-2107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6pPr>
            <a:lvl7pPr marL="8856970" indent="-5070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7pPr>
            <a:lvl8pPr marL="10333131" indent="-8031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8pPr>
            <a:lvl9pPr marL="11809293" indent="-10993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621166" y="8401805"/>
            <a:ext cx="29161719" cy="23761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marR="0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marR="0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marR="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marR="0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marR="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marR="0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marR="0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marR="0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marR="0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1621165" y="33371267"/>
            <a:ext cx="755982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39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11071542" y="33371267"/>
            <a:ext cx="1026096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952323" marR="0" indent="-5923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428485" marR="0" indent="-8885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904647" marR="0" indent="-11846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380807" marR="0" indent="-2107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856970" marR="0" indent="-5070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333131" marR="0" indent="-8031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809293" marR="0" indent="-10993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23223062" y="33371267"/>
            <a:ext cx="755982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39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6192913" y="1440410"/>
            <a:ext cx="17785975" cy="3600400"/>
          </a:xfrm>
          <a:prstGeom prst="rect">
            <a:avLst/>
          </a:prstGeom>
          <a:noFill/>
          <a:ln>
            <a:noFill/>
          </a:ln>
        </p:spPr>
        <p:txBody>
          <a:bodyPr lIns="295225" tIns="147600" rIns="295225" bIns="147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O </a:t>
            </a:r>
            <a:r>
              <a:rPr lang="en-US" sz="8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SEU TRABALHO AQUI</a:t>
            </a:r>
            <a:endParaRPr lang="en-US" sz="8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0" y="2"/>
            <a:ext cx="32404050" cy="503993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 txBox="1"/>
          <p:nvPr/>
        </p:nvSpPr>
        <p:spPr>
          <a:xfrm>
            <a:off x="0" y="5400850"/>
            <a:ext cx="32404050" cy="169886"/>
          </a:xfrm>
          <a:prstGeom prst="rect">
            <a:avLst/>
          </a:prstGeom>
          <a:solidFill>
            <a:srgbClr val="92D050"/>
          </a:solidFill>
          <a:ln w="25400" cap="rnd">
            <a:solidFill>
              <a:srgbClr val="92D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600384" y="6100883"/>
            <a:ext cx="30875974" cy="2054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Câmpus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E-mail:</a:t>
            </a: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36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endParaRPr lang="en-US" sz="3600" b="0" i="0" u="none" strike="noStrike" cap="none" baseline="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627780" y="1179762"/>
            <a:ext cx="5061077" cy="29249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pic>
        <p:nvPicPr>
          <p:cNvPr id="30" name="Imagem 29" descr="logo sep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7001" y="1512418"/>
            <a:ext cx="6912994" cy="2637183"/>
          </a:xfrm>
          <a:prstGeom prst="rect">
            <a:avLst/>
          </a:prstGeom>
        </p:spPr>
      </p:pic>
      <p:sp>
        <p:nvSpPr>
          <p:cNvPr id="31" name="Shape 53"/>
          <p:cNvSpPr txBox="1"/>
          <p:nvPr/>
        </p:nvSpPr>
        <p:spPr>
          <a:xfrm>
            <a:off x="0" y="34060034"/>
            <a:ext cx="32349820" cy="1944466"/>
          </a:xfrm>
          <a:prstGeom prst="rect">
            <a:avLst/>
          </a:prstGeom>
          <a:solidFill>
            <a:srgbClr val="92D050"/>
          </a:solidFill>
          <a:ln w="25400" cap="rnd">
            <a:solidFill>
              <a:srgbClr val="92D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CaixaDeTexto 33"/>
          <p:cNvSpPr txBox="1"/>
          <p:nvPr/>
        </p:nvSpPr>
        <p:spPr>
          <a:xfrm>
            <a:off x="1145896" y="10125086"/>
            <a:ext cx="216022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latin typeface="Calibri" pitchFamily="34" charset="0"/>
              </a:rPr>
              <a:t>O conteúdo deverá conter:</a:t>
            </a:r>
          </a:p>
          <a:p>
            <a:r>
              <a:rPr lang="pt-BR" sz="5000" dirty="0" smtClean="0">
                <a:latin typeface="Calibri" pitchFamily="34" charset="0"/>
              </a:rPr>
              <a:t>Introdução</a:t>
            </a:r>
          </a:p>
          <a:p>
            <a:r>
              <a:rPr lang="pt-BR" sz="5000" dirty="0" smtClean="0">
                <a:latin typeface="Calibri" pitchFamily="34" charset="0"/>
              </a:rPr>
              <a:t>Objetivos</a:t>
            </a:r>
          </a:p>
          <a:p>
            <a:r>
              <a:rPr lang="pt-BR" sz="5000" dirty="0" smtClean="0">
                <a:latin typeface="Calibri" pitchFamily="34" charset="0"/>
              </a:rPr>
              <a:t>Metodologia</a:t>
            </a:r>
          </a:p>
          <a:p>
            <a:r>
              <a:rPr lang="pt-BR" sz="5000" dirty="0" smtClean="0">
                <a:latin typeface="Calibri" pitchFamily="34" charset="0"/>
              </a:rPr>
              <a:t>Resultados</a:t>
            </a:r>
          </a:p>
          <a:p>
            <a:r>
              <a:rPr lang="pt-BR" sz="5000" dirty="0" smtClean="0">
                <a:latin typeface="Calibri" pitchFamily="34" charset="0"/>
              </a:rPr>
              <a:t>Considerações Finais</a:t>
            </a:r>
          </a:p>
          <a:p>
            <a:endParaRPr lang="pt-BR" sz="3200" dirty="0">
              <a:latin typeface="Calibri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008337" y="16202050"/>
            <a:ext cx="249147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 smtClean="0">
                <a:latin typeface="Calibri" pitchFamily="34" charset="0"/>
              </a:rPr>
              <a:t>Recomendamos o uso de figuras, gráficos, tabelas - todos com legenda.</a:t>
            </a:r>
          </a:p>
          <a:p>
            <a:r>
              <a:rPr lang="pt-BR" sz="5000" dirty="0" smtClean="0">
                <a:latin typeface="Calibri" pitchFamily="34" charset="0"/>
              </a:rPr>
              <a:t>A formatação  e disposição das informações do banner são de livre escolha do apresentador. </a:t>
            </a:r>
          </a:p>
          <a:p>
            <a:r>
              <a:rPr lang="pt-BR" sz="5000" dirty="0" smtClean="0">
                <a:latin typeface="Calibri" pitchFamily="34" charset="0"/>
              </a:rPr>
              <a:t>Mencionar apoio (CNPq, Fundação Araucária) , quando for o caso.</a:t>
            </a:r>
            <a:endParaRPr lang="pt-BR" sz="5000" dirty="0">
              <a:latin typeface="Calibri" pitchFamily="34" charset="0"/>
            </a:endParaRPr>
          </a:p>
        </p:txBody>
      </p:sp>
      <p:pic>
        <p:nvPicPr>
          <p:cNvPr id="11" name="Imagem 10" descr="logo cnpq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22189" y="34377385"/>
            <a:ext cx="2857500" cy="1266825"/>
          </a:xfrm>
          <a:prstGeom prst="rect">
            <a:avLst/>
          </a:prstGeom>
        </p:spPr>
      </p:pic>
      <p:pic>
        <p:nvPicPr>
          <p:cNvPr id="12" name="Imagem 11" descr="logo F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82945" y="34348066"/>
            <a:ext cx="2970911" cy="131569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Tema do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68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/>
      <vt:lpstr>INSIRA O TÍTULO DO SEU TRABALHO AQUI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– exemplo: EDUCAÇÃO PROFISSIONAL NA MODALIDADE EAD: A EXPERIÊNCIA DO E-TEC NO INSTITUTO FEDERAL DO PARANÁ – IFPR ...</dc:title>
  <dc:creator>VISITANTE</dc:creator>
  <cp:lastModifiedBy>IFPR</cp:lastModifiedBy>
  <cp:revision>19</cp:revision>
  <dcterms:modified xsi:type="dcterms:W3CDTF">2013-10-22T17:32:42Z</dcterms:modified>
</cp:coreProperties>
</file>