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36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42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34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3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2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92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64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66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69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B0AC-D15B-43D6-8CFE-71A738B868EE}" type="datetimeFigureOut">
              <a:rPr lang="pt-BR" smtClean="0"/>
              <a:t>14/06/2024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34D5-A06F-40E5-995D-3E2AEF42C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1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0" y="0"/>
            <a:ext cx="9144000" cy="6804830"/>
            <a:chOff x="0" y="0"/>
            <a:chExt cx="9144000" cy="6804830"/>
          </a:xfrm>
        </p:grpSpPr>
        <p:grpSp>
          <p:nvGrpSpPr>
            <p:cNvPr id="11" name="Grupo 10"/>
            <p:cNvGrpSpPr/>
            <p:nvPr/>
          </p:nvGrpSpPr>
          <p:grpSpPr>
            <a:xfrm>
              <a:off x="0" y="3217914"/>
              <a:ext cx="9144000" cy="3586916"/>
              <a:chOff x="0" y="2498501"/>
              <a:chExt cx="9144000" cy="3586916"/>
            </a:xfrm>
          </p:grpSpPr>
          <p:pic>
            <p:nvPicPr>
              <p:cNvPr id="12" name="Imagem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5718" b="1"/>
              <a:stretch/>
            </p:blipFill>
            <p:spPr>
              <a:xfrm>
                <a:off x="0" y="3804566"/>
                <a:ext cx="9144000" cy="228085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Retângulo 12"/>
              <p:cNvSpPr/>
              <p:nvPr/>
            </p:nvSpPr>
            <p:spPr>
              <a:xfrm>
                <a:off x="2009104" y="2498501"/>
                <a:ext cx="5190186" cy="24598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0" y="0"/>
              <a:ext cx="9144000" cy="4023858"/>
              <a:chOff x="0" y="934508"/>
              <a:chExt cx="9144000" cy="4023858"/>
            </a:xfrm>
          </p:grpSpPr>
          <p:pic>
            <p:nvPicPr>
              <p:cNvPr id="8" name="Imagem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4743"/>
              <a:stretch/>
            </p:blipFill>
            <p:spPr>
              <a:xfrm>
                <a:off x="0" y="934508"/>
                <a:ext cx="9144000" cy="284623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9" name="Retângulo 8"/>
              <p:cNvSpPr/>
              <p:nvPr/>
            </p:nvSpPr>
            <p:spPr>
              <a:xfrm>
                <a:off x="2009104" y="2498501"/>
                <a:ext cx="5190186" cy="24598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12776"/>
            <a:ext cx="9144000" cy="1578132"/>
          </a:xfrm>
        </p:spPr>
        <p:txBody>
          <a:bodyPr>
            <a:normAutofit/>
          </a:bodyPr>
          <a:lstStyle/>
          <a:p>
            <a:r>
              <a:rPr lang="pt-BR" sz="5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394" y="3567660"/>
            <a:ext cx="9144000" cy="1655762"/>
          </a:xfrm>
        </p:spPr>
        <p:txBody>
          <a:bodyPr/>
          <a:lstStyle/>
          <a:p>
            <a:r>
              <a:rPr lang="pt-BR" dirty="0" smtClean="0"/>
              <a:t>Nome do(s) autor(es)</a:t>
            </a:r>
          </a:p>
          <a:p>
            <a:r>
              <a:rPr lang="pt-BR" dirty="0" smtClean="0"/>
              <a:t>Instituição </a:t>
            </a:r>
            <a:endParaRPr lang="pt-BR" dirty="0"/>
          </a:p>
        </p:txBody>
      </p:sp>
      <p:pic>
        <p:nvPicPr>
          <p:cNvPr id="1026" name="Picture 2" descr="https://www.ipsantarem.pt/wp-content/uploads/2024/01/rial-logo-420x4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" y="0"/>
            <a:ext cx="1826914" cy="182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cheiro:Instituto Federal do Paraná - Marca Vertical 2015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84" y="5158817"/>
            <a:ext cx="1829315" cy="157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7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7853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Introdução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13765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8512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Metodologia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10166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8512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Desenvolvimento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13335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7853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Resultados e discussão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36732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7853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Resultados e discussão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2674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7853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Resultados e discussão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35481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7853"/>
            <a:ext cx="8868484" cy="1325563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Considerações finais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40351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58"/>
          <a:stretch/>
        </p:blipFill>
        <p:spPr>
          <a:xfrm>
            <a:off x="0" y="5711520"/>
            <a:ext cx="9126224" cy="11464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59"/>
          <a:stretch/>
        </p:blipFill>
        <p:spPr>
          <a:xfrm>
            <a:off x="0" y="0"/>
            <a:ext cx="9126224" cy="147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23</Words>
  <Application>Microsoft Office PowerPoint</Application>
  <PresentationFormat>Apresentação na tela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Título do trabalho</vt:lpstr>
      <vt:lpstr>Introdução</vt:lpstr>
      <vt:lpstr>Metodologia</vt:lpstr>
      <vt:lpstr>Desenvolvimento</vt:lpstr>
      <vt:lpstr>Resultados e discussão</vt:lpstr>
      <vt:lpstr>Resultados e discussão</vt:lpstr>
      <vt:lpstr>Resultados e discussão</vt:lpstr>
      <vt:lpstr>Considerações finais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Daniel</dc:creator>
  <cp:lastModifiedBy>Daniel</cp:lastModifiedBy>
  <cp:revision>7</cp:revision>
  <dcterms:created xsi:type="dcterms:W3CDTF">2024-06-14T18:06:01Z</dcterms:created>
  <dcterms:modified xsi:type="dcterms:W3CDTF">2024-06-14T19:00:05Z</dcterms:modified>
</cp:coreProperties>
</file>